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77"/>
  </p:notesMasterIdLst>
  <p:sldIdLst>
    <p:sldId id="524" r:id="rId5"/>
    <p:sldId id="821" r:id="rId6"/>
    <p:sldId id="754" r:id="rId7"/>
    <p:sldId id="822" r:id="rId8"/>
    <p:sldId id="823" r:id="rId9"/>
    <p:sldId id="824" r:id="rId10"/>
    <p:sldId id="758" r:id="rId11"/>
    <p:sldId id="825" r:id="rId12"/>
    <p:sldId id="826" r:id="rId13"/>
    <p:sldId id="827" r:id="rId14"/>
    <p:sldId id="537" r:id="rId15"/>
    <p:sldId id="828" r:id="rId16"/>
    <p:sldId id="862" r:id="rId17"/>
    <p:sldId id="829" r:id="rId18"/>
    <p:sldId id="488" r:id="rId19"/>
    <p:sldId id="831" r:id="rId20"/>
    <p:sldId id="767" r:id="rId21"/>
    <p:sldId id="538" r:id="rId22"/>
    <p:sldId id="832" r:id="rId23"/>
    <p:sldId id="833" r:id="rId24"/>
    <p:sldId id="834" r:id="rId25"/>
    <p:sldId id="863" r:id="rId26"/>
    <p:sldId id="835" r:id="rId27"/>
    <p:sldId id="836" r:id="rId28"/>
    <p:sldId id="837" r:id="rId29"/>
    <p:sldId id="838" r:id="rId30"/>
    <p:sldId id="775" r:id="rId31"/>
    <p:sldId id="839" r:id="rId32"/>
    <p:sldId id="840" r:id="rId33"/>
    <p:sldId id="777" r:id="rId34"/>
    <p:sldId id="841" r:id="rId35"/>
    <p:sldId id="842" r:id="rId36"/>
    <p:sldId id="843" r:id="rId37"/>
    <p:sldId id="781" r:id="rId38"/>
    <p:sldId id="844" r:id="rId39"/>
    <p:sldId id="539" r:id="rId40"/>
    <p:sldId id="864" r:id="rId41"/>
    <p:sldId id="784" r:id="rId42"/>
    <p:sldId id="783" r:id="rId43"/>
    <p:sldId id="846" r:id="rId44"/>
    <p:sldId id="848" r:id="rId45"/>
    <p:sldId id="788" r:id="rId46"/>
    <p:sldId id="789" r:id="rId47"/>
    <p:sldId id="815" r:id="rId48"/>
    <p:sldId id="817" r:id="rId49"/>
    <p:sldId id="540" r:id="rId50"/>
    <p:sldId id="849" r:id="rId51"/>
    <p:sldId id="793" r:id="rId52"/>
    <p:sldId id="794" r:id="rId53"/>
    <p:sldId id="795" r:id="rId54"/>
    <p:sldId id="850" r:id="rId55"/>
    <p:sldId id="865" r:id="rId56"/>
    <p:sldId id="799" r:id="rId57"/>
    <p:sldId id="819" r:id="rId58"/>
    <p:sldId id="541" r:id="rId59"/>
    <p:sldId id="866" r:id="rId60"/>
    <p:sldId id="813" r:id="rId61"/>
    <p:sldId id="867" r:id="rId62"/>
    <p:sldId id="868" r:id="rId63"/>
    <p:sldId id="869" r:id="rId64"/>
    <p:sldId id="542" r:id="rId65"/>
    <p:sldId id="852" r:id="rId66"/>
    <p:sldId id="853" r:id="rId67"/>
    <p:sldId id="870" r:id="rId68"/>
    <p:sldId id="854" r:id="rId69"/>
    <p:sldId id="855" r:id="rId70"/>
    <p:sldId id="856" r:id="rId71"/>
    <p:sldId id="857" r:id="rId72"/>
    <p:sldId id="858" r:id="rId73"/>
    <p:sldId id="859" r:id="rId74"/>
    <p:sldId id="860" r:id="rId75"/>
    <p:sldId id="557"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24"/>
            <p14:sldId id="821"/>
            <p14:sldId id="754"/>
            <p14:sldId id="822"/>
            <p14:sldId id="823"/>
            <p14:sldId id="824"/>
            <p14:sldId id="758"/>
            <p14:sldId id="825"/>
            <p14:sldId id="826"/>
            <p14:sldId id="827"/>
            <p14:sldId id="537"/>
            <p14:sldId id="828"/>
            <p14:sldId id="862"/>
            <p14:sldId id="829"/>
            <p14:sldId id="488"/>
            <p14:sldId id="831"/>
            <p14:sldId id="767"/>
            <p14:sldId id="538"/>
            <p14:sldId id="832"/>
            <p14:sldId id="833"/>
            <p14:sldId id="834"/>
            <p14:sldId id="863"/>
            <p14:sldId id="835"/>
            <p14:sldId id="836"/>
            <p14:sldId id="837"/>
            <p14:sldId id="838"/>
            <p14:sldId id="775"/>
            <p14:sldId id="839"/>
            <p14:sldId id="840"/>
            <p14:sldId id="777"/>
            <p14:sldId id="841"/>
            <p14:sldId id="842"/>
            <p14:sldId id="843"/>
            <p14:sldId id="781"/>
            <p14:sldId id="844"/>
            <p14:sldId id="539"/>
            <p14:sldId id="864"/>
            <p14:sldId id="784"/>
            <p14:sldId id="783"/>
            <p14:sldId id="846"/>
            <p14:sldId id="848"/>
            <p14:sldId id="788"/>
            <p14:sldId id="789"/>
            <p14:sldId id="815"/>
            <p14:sldId id="817"/>
            <p14:sldId id="540"/>
            <p14:sldId id="849"/>
            <p14:sldId id="793"/>
            <p14:sldId id="794"/>
            <p14:sldId id="795"/>
            <p14:sldId id="850"/>
            <p14:sldId id="865"/>
            <p14:sldId id="799"/>
            <p14:sldId id="819"/>
            <p14:sldId id="541"/>
            <p14:sldId id="866"/>
            <p14:sldId id="813"/>
            <p14:sldId id="867"/>
            <p14:sldId id="868"/>
            <p14:sldId id="869"/>
            <p14:sldId id="542"/>
            <p14:sldId id="852"/>
            <p14:sldId id="853"/>
            <p14:sldId id="870"/>
            <p14:sldId id="854"/>
            <p14:sldId id="855"/>
            <p14:sldId id="856"/>
            <p14:sldId id="857"/>
            <p14:sldId id="858"/>
            <p14:sldId id="859"/>
            <p14:sldId id="860"/>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40" clrIdx="0">
    <p:extLst>
      <p:ext uri="{19B8F6BF-5375-455C-9EA6-DF929625EA0E}">
        <p15:presenceInfo xmlns:p15="http://schemas.microsoft.com/office/powerpoint/2012/main" userId="S::karmina.a@trainingresourcesgroup.com.au::b6dafdf6-8ba4-480d-a792-288afbe2fe5b" providerId="AD"/>
      </p:ext>
    </p:extLst>
  </p:cmAuthor>
  <p:cmAuthor id="2" name="Aisha Bacaraman" initials="AB" lastIdx="32" clrIdx="1">
    <p:extLst>
      <p:ext uri="{19B8F6BF-5375-455C-9EA6-DF929625EA0E}">
        <p15:presenceInfo xmlns:p15="http://schemas.microsoft.com/office/powerpoint/2012/main" userId="0bc1f7eacd4fa7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2BDCA"/>
    <a:srgbClr val="458DCF"/>
    <a:srgbClr val="3CBE93"/>
    <a:srgbClr val="1C96D3"/>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211EE6-AC2D-4925-8632-6A81565E3AD9}" v="1" dt="2023-04-16T03:08:26.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p:cViewPr varScale="1">
        <p:scale>
          <a:sx n="107" d="100"/>
          <a:sy n="107" d="100"/>
        </p:scale>
        <p:origin x="714" y="78"/>
      </p:cViewPr>
      <p:guideLst>
        <p:guide orient="horz" pos="2160"/>
        <p:guide pos="3840"/>
      </p:guideLst>
    </p:cSldViewPr>
  </p:slideViewPr>
  <p:outlineViewPr>
    <p:cViewPr>
      <p:scale>
        <a:sx n="33" d="100"/>
        <a:sy n="33" d="100"/>
      </p:scale>
      <p:origin x="0" y="-19330"/>
    </p:cViewPr>
  </p:outlineViewPr>
  <p:notesTextViewPr>
    <p:cViewPr>
      <p:scale>
        <a:sx n="1" d="1"/>
        <a:sy n="1" d="1"/>
      </p:scale>
      <p:origin x="0" y="0"/>
    </p:cViewPr>
  </p:notesTextViewPr>
  <p:sorterViewPr>
    <p:cViewPr>
      <p:scale>
        <a:sx n="104" d="100"/>
        <a:sy n="104" d="100"/>
      </p:scale>
      <p:origin x="0" y="0"/>
    </p:cViewPr>
  </p:sorterViewPr>
  <p:notesViewPr>
    <p:cSldViewPr snapToGrid="0">
      <p:cViewPr varScale="1">
        <p:scale>
          <a:sx n="63" d="100"/>
          <a:sy n="63" d="100"/>
        </p:scale>
        <p:origin x="3134" y="6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ly Garcia" userId="14886ab6-0ebe-4289-8985-92f6ea6d57f6" providerId="ADAL" clId="{5CC399A7-61EC-4530-B615-C41E88EA24B7}"/>
    <pc:docChg chg="undo custSel delSld modSld modSection">
      <pc:chgData name="Sally Garcia" userId="14886ab6-0ebe-4289-8985-92f6ea6d57f6" providerId="ADAL" clId="{5CC399A7-61EC-4530-B615-C41E88EA24B7}" dt="2022-12-13T07:53:15.194" v="2455" actId="20577"/>
      <pc:docMkLst>
        <pc:docMk/>
      </pc:docMkLst>
      <pc:sldChg chg="modSp mod">
        <pc:chgData name="Sally Garcia" userId="14886ab6-0ebe-4289-8985-92f6ea6d57f6" providerId="ADAL" clId="{5CC399A7-61EC-4530-B615-C41E88EA24B7}" dt="2022-12-13T06:15:27.194" v="0" actId="20577"/>
        <pc:sldMkLst>
          <pc:docMk/>
          <pc:sldMk cId="140496221" sldId="537"/>
        </pc:sldMkLst>
        <pc:spChg chg="mod">
          <ac:chgData name="Sally Garcia" userId="14886ab6-0ebe-4289-8985-92f6ea6d57f6" providerId="ADAL" clId="{5CC399A7-61EC-4530-B615-C41E88EA24B7}" dt="2022-12-13T06:15:27.194" v="0" actId="20577"/>
          <ac:spMkLst>
            <pc:docMk/>
            <pc:sldMk cId="140496221" sldId="537"/>
            <ac:spMk id="2" creationId="{0631258E-42A2-4A96-A264-9BF3D41554F8}"/>
          </ac:spMkLst>
        </pc:spChg>
      </pc:sldChg>
      <pc:sldChg chg="modSp mod">
        <pc:chgData name="Sally Garcia" userId="14886ab6-0ebe-4289-8985-92f6ea6d57f6" providerId="ADAL" clId="{5CC399A7-61EC-4530-B615-C41E88EA24B7}" dt="2022-12-13T06:16:10.211" v="3" actId="20577"/>
        <pc:sldMkLst>
          <pc:docMk/>
          <pc:sldMk cId="3078256753" sldId="538"/>
        </pc:sldMkLst>
        <pc:spChg chg="mod">
          <ac:chgData name="Sally Garcia" userId="14886ab6-0ebe-4289-8985-92f6ea6d57f6" providerId="ADAL" clId="{5CC399A7-61EC-4530-B615-C41E88EA24B7}" dt="2022-12-13T06:16:10.211" v="3" actId="20577"/>
          <ac:spMkLst>
            <pc:docMk/>
            <pc:sldMk cId="3078256753" sldId="538"/>
            <ac:spMk id="2" creationId="{0631258E-42A2-4A96-A264-9BF3D41554F8}"/>
          </ac:spMkLst>
        </pc:spChg>
      </pc:sldChg>
      <pc:sldChg chg="modSp mod">
        <pc:chgData name="Sally Garcia" userId="14886ab6-0ebe-4289-8985-92f6ea6d57f6" providerId="ADAL" clId="{5CC399A7-61EC-4530-B615-C41E88EA24B7}" dt="2022-12-13T06:30:55.299" v="77" actId="20577"/>
        <pc:sldMkLst>
          <pc:docMk/>
          <pc:sldMk cId="1768289778" sldId="539"/>
        </pc:sldMkLst>
        <pc:spChg chg="mod">
          <ac:chgData name="Sally Garcia" userId="14886ab6-0ebe-4289-8985-92f6ea6d57f6" providerId="ADAL" clId="{5CC399A7-61EC-4530-B615-C41E88EA24B7}" dt="2022-12-13T06:30:55.299" v="77" actId="20577"/>
          <ac:spMkLst>
            <pc:docMk/>
            <pc:sldMk cId="1768289778" sldId="539"/>
            <ac:spMk id="2" creationId="{0631258E-42A2-4A96-A264-9BF3D41554F8}"/>
          </ac:spMkLst>
        </pc:spChg>
      </pc:sldChg>
      <pc:sldChg chg="modSp mod">
        <pc:chgData name="Sally Garcia" userId="14886ab6-0ebe-4289-8985-92f6ea6d57f6" providerId="ADAL" clId="{5CC399A7-61EC-4530-B615-C41E88EA24B7}" dt="2022-12-13T06:50:30.092" v="394" actId="20577"/>
        <pc:sldMkLst>
          <pc:docMk/>
          <pc:sldMk cId="3128783176" sldId="540"/>
        </pc:sldMkLst>
        <pc:spChg chg="mod">
          <ac:chgData name="Sally Garcia" userId="14886ab6-0ebe-4289-8985-92f6ea6d57f6" providerId="ADAL" clId="{5CC399A7-61EC-4530-B615-C41E88EA24B7}" dt="2022-12-13T06:50:30.092" v="394" actId="20577"/>
          <ac:spMkLst>
            <pc:docMk/>
            <pc:sldMk cId="3128783176" sldId="540"/>
            <ac:spMk id="2" creationId="{0631258E-42A2-4A96-A264-9BF3D41554F8}"/>
          </ac:spMkLst>
        </pc:spChg>
      </pc:sldChg>
      <pc:sldChg chg="modSp mod">
        <pc:chgData name="Sally Garcia" userId="14886ab6-0ebe-4289-8985-92f6ea6d57f6" providerId="ADAL" clId="{5CC399A7-61EC-4530-B615-C41E88EA24B7}" dt="2022-12-13T07:06:46.285" v="973" actId="20577"/>
        <pc:sldMkLst>
          <pc:docMk/>
          <pc:sldMk cId="1955433562" sldId="541"/>
        </pc:sldMkLst>
        <pc:spChg chg="mod">
          <ac:chgData name="Sally Garcia" userId="14886ab6-0ebe-4289-8985-92f6ea6d57f6" providerId="ADAL" clId="{5CC399A7-61EC-4530-B615-C41E88EA24B7}" dt="2022-12-13T07:06:46.285" v="973" actId="20577"/>
          <ac:spMkLst>
            <pc:docMk/>
            <pc:sldMk cId="1955433562" sldId="541"/>
            <ac:spMk id="2" creationId="{0631258E-42A2-4A96-A264-9BF3D41554F8}"/>
          </ac:spMkLst>
        </pc:spChg>
      </pc:sldChg>
      <pc:sldChg chg="modSp mod">
        <pc:chgData name="Sally Garcia" userId="14886ab6-0ebe-4289-8985-92f6ea6d57f6" providerId="ADAL" clId="{5CC399A7-61EC-4530-B615-C41E88EA24B7}" dt="2022-12-13T07:48:53.565" v="2350" actId="20577"/>
        <pc:sldMkLst>
          <pc:docMk/>
          <pc:sldMk cId="2539299332" sldId="542"/>
        </pc:sldMkLst>
        <pc:spChg chg="mod">
          <ac:chgData name="Sally Garcia" userId="14886ab6-0ebe-4289-8985-92f6ea6d57f6" providerId="ADAL" clId="{5CC399A7-61EC-4530-B615-C41E88EA24B7}" dt="2022-12-13T07:48:53.565" v="2350" actId="20577"/>
          <ac:spMkLst>
            <pc:docMk/>
            <pc:sldMk cId="2539299332" sldId="542"/>
            <ac:spMk id="2" creationId="{0631258E-42A2-4A96-A264-9BF3D41554F8}"/>
          </ac:spMkLst>
        </pc:spChg>
      </pc:sldChg>
      <pc:sldChg chg="modSp mod">
        <pc:chgData name="Sally Garcia" userId="14886ab6-0ebe-4289-8985-92f6ea6d57f6" providerId="ADAL" clId="{5CC399A7-61EC-4530-B615-C41E88EA24B7}" dt="2022-12-13T07:53:15.194" v="2455" actId="20577"/>
        <pc:sldMkLst>
          <pc:docMk/>
          <pc:sldMk cId="2440948335" sldId="556"/>
        </pc:sldMkLst>
        <pc:spChg chg="mod">
          <ac:chgData name="Sally Garcia" userId="14886ab6-0ebe-4289-8985-92f6ea6d57f6" providerId="ADAL" clId="{5CC399A7-61EC-4530-B615-C41E88EA24B7}" dt="2022-12-13T07:53:15.194" v="2455" actId="20577"/>
          <ac:spMkLst>
            <pc:docMk/>
            <pc:sldMk cId="2440948335" sldId="556"/>
            <ac:spMk id="3" creationId="{042D9E7B-D1BB-4A59-8D12-11E6C2FA55AC}"/>
          </ac:spMkLst>
        </pc:spChg>
      </pc:sldChg>
      <pc:sldChg chg="modSp mod">
        <pc:chgData name="Sally Garcia" userId="14886ab6-0ebe-4289-8985-92f6ea6d57f6" providerId="ADAL" clId="{5CC399A7-61EC-4530-B615-C41E88EA24B7}" dt="2022-12-13T06:15:31.561" v="2" actId="27636"/>
        <pc:sldMkLst>
          <pc:docMk/>
          <pc:sldMk cId="470941191" sldId="762"/>
        </pc:sldMkLst>
        <pc:spChg chg="mod">
          <ac:chgData name="Sally Garcia" userId="14886ab6-0ebe-4289-8985-92f6ea6d57f6" providerId="ADAL" clId="{5CC399A7-61EC-4530-B615-C41E88EA24B7}" dt="2022-12-13T06:15:31.561" v="2" actId="27636"/>
          <ac:spMkLst>
            <pc:docMk/>
            <pc:sldMk cId="470941191" sldId="762"/>
            <ac:spMk id="2" creationId="{70AB3EF6-BB7D-4D73-9C21-731770A78952}"/>
          </ac:spMkLst>
        </pc:spChg>
      </pc:sldChg>
      <pc:sldChg chg="modSp mod">
        <pc:chgData name="Sally Garcia" userId="14886ab6-0ebe-4289-8985-92f6ea6d57f6" providerId="ADAL" clId="{5CC399A7-61EC-4530-B615-C41E88EA24B7}" dt="2022-12-13T06:16:16.823" v="4" actId="20577"/>
        <pc:sldMkLst>
          <pc:docMk/>
          <pc:sldMk cId="2694606078" sldId="768"/>
        </pc:sldMkLst>
        <pc:spChg chg="mod">
          <ac:chgData name="Sally Garcia" userId="14886ab6-0ebe-4289-8985-92f6ea6d57f6" providerId="ADAL" clId="{5CC399A7-61EC-4530-B615-C41E88EA24B7}" dt="2022-12-13T06:16:16.823" v="4" actId="20577"/>
          <ac:spMkLst>
            <pc:docMk/>
            <pc:sldMk cId="2694606078" sldId="768"/>
            <ac:spMk id="2" creationId="{70AB3EF6-BB7D-4D73-9C21-731770A78952}"/>
          </ac:spMkLst>
        </pc:spChg>
      </pc:sldChg>
      <pc:sldChg chg="modSp mod">
        <pc:chgData name="Sally Garcia" userId="14886ab6-0ebe-4289-8985-92f6ea6d57f6" providerId="ADAL" clId="{5CC399A7-61EC-4530-B615-C41E88EA24B7}" dt="2022-12-13T06:30:40.212" v="61" actId="20577"/>
        <pc:sldMkLst>
          <pc:docMk/>
          <pc:sldMk cId="2594174279" sldId="783"/>
        </pc:sldMkLst>
        <pc:spChg chg="mod">
          <ac:chgData name="Sally Garcia" userId="14886ab6-0ebe-4289-8985-92f6ea6d57f6" providerId="ADAL" clId="{5CC399A7-61EC-4530-B615-C41E88EA24B7}" dt="2022-12-13T06:30:40.212" v="61" actId="20577"/>
          <ac:spMkLst>
            <pc:docMk/>
            <pc:sldMk cId="2594174279" sldId="783"/>
            <ac:spMk id="2" creationId="{70AB3EF6-BB7D-4D73-9C21-731770A78952}"/>
          </ac:spMkLst>
        </pc:spChg>
      </pc:sldChg>
      <pc:sldChg chg="modSp mod">
        <pc:chgData name="Sally Garcia" userId="14886ab6-0ebe-4289-8985-92f6ea6d57f6" providerId="ADAL" clId="{5CC399A7-61EC-4530-B615-C41E88EA24B7}" dt="2022-12-13T06:42:24.506" v="333" actId="20577"/>
        <pc:sldMkLst>
          <pc:docMk/>
          <pc:sldMk cId="453870197" sldId="784"/>
        </pc:sldMkLst>
        <pc:spChg chg="mod">
          <ac:chgData name="Sally Garcia" userId="14886ab6-0ebe-4289-8985-92f6ea6d57f6" providerId="ADAL" clId="{5CC399A7-61EC-4530-B615-C41E88EA24B7}" dt="2022-12-13T06:42:24.506" v="333" actId="20577"/>
          <ac:spMkLst>
            <pc:docMk/>
            <pc:sldMk cId="453870197" sldId="784"/>
            <ac:spMk id="3" creationId="{042D9E7B-D1BB-4A59-8D12-11E6C2FA55AC}"/>
          </ac:spMkLst>
        </pc:spChg>
        <pc:graphicFrameChg chg="modGraphic">
          <ac:chgData name="Sally Garcia" userId="14886ab6-0ebe-4289-8985-92f6ea6d57f6" providerId="ADAL" clId="{5CC399A7-61EC-4530-B615-C41E88EA24B7}" dt="2022-12-13T06:32:25.053" v="162" actId="20577"/>
          <ac:graphicFrameMkLst>
            <pc:docMk/>
            <pc:sldMk cId="453870197" sldId="784"/>
            <ac:graphicFrameMk id="4" creationId="{63E94A35-B837-4B64-A038-6E2174B1CA77}"/>
          </ac:graphicFrameMkLst>
        </pc:graphicFrameChg>
      </pc:sldChg>
      <pc:sldChg chg="modSp mod">
        <pc:chgData name="Sally Garcia" userId="14886ab6-0ebe-4289-8985-92f6ea6d57f6" providerId="ADAL" clId="{5CC399A7-61EC-4530-B615-C41E88EA24B7}" dt="2022-12-13T06:43:11.564" v="355" actId="20577"/>
        <pc:sldMkLst>
          <pc:docMk/>
          <pc:sldMk cId="564420057" sldId="785"/>
        </pc:sldMkLst>
        <pc:spChg chg="mod">
          <ac:chgData name="Sally Garcia" userId="14886ab6-0ebe-4289-8985-92f6ea6d57f6" providerId="ADAL" clId="{5CC399A7-61EC-4530-B615-C41E88EA24B7}" dt="2022-12-13T06:43:11.564" v="355" actId="20577"/>
          <ac:spMkLst>
            <pc:docMk/>
            <pc:sldMk cId="564420057" sldId="785"/>
            <ac:spMk id="3" creationId="{042D9E7B-D1BB-4A59-8D12-11E6C2FA55AC}"/>
          </ac:spMkLst>
        </pc:spChg>
      </pc:sldChg>
      <pc:sldChg chg="modSp mod">
        <pc:chgData name="Sally Garcia" userId="14886ab6-0ebe-4289-8985-92f6ea6d57f6" providerId="ADAL" clId="{5CC399A7-61EC-4530-B615-C41E88EA24B7}" dt="2022-12-13T06:46:37.444" v="377" actId="20577"/>
        <pc:sldMkLst>
          <pc:docMk/>
          <pc:sldMk cId="1751208331" sldId="789"/>
        </pc:sldMkLst>
        <pc:spChg chg="mod">
          <ac:chgData name="Sally Garcia" userId="14886ab6-0ebe-4289-8985-92f6ea6d57f6" providerId="ADAL" clId="{5CC399A7-61EC-4530-B615-C41E88EA24B7}" dt="2022-12-13T06:46:37.444" v="377" actId="20577"/>
          <ac:spMkLst>
            <pc:docMk/>
            <pc:sldMk cId="1751208331" sldId="789"/>
            <ac:spMk id="3" creationId="{042D9E7B-D1BB-4A59-8D12-11E6C2FA55AC}"/>
          </ac:spMkLst>
        </pc:spChg>
      </pc:sldChg>
      <pc:sldChg chg="modSp mod">
        <pc:chgData name="Sally Garcia" userId="14886ab6-0ebe-4289-8985-92f6ea6d57f6" providerId="ADAL" clId="{5CC399A7-61EC-4530-B615-C41E88EA24B7}" dt="2022-12-13T06:56:07.366" v="783" actId="20577"/>
        <pc:sldMkLst>
          <pc:docMk/>
          <pc:sldMk cId="495126812" sldId="792"/>
        </pc:sldMkLst>
        <pc:spChg chg="mod">
          <ac:chgData name="Sally Garcia" userId="14886ab6-0ebe-4289-8985-92f6ea6d57f6" providerId="ADAL" clId="{5CC399A7-61EC-4530-B615-C41E88EA24B7}" dt="2022-12-13T06:50:44.634" v="411" actId="20577"/>
          <ac:spMkLst>
            <pc:docMk/>
            <pc:sldMk cId="495126812" sldId="792"/>
            <ac:spMk id="2" creationId="{70AB3EF6-BB7D-4D73-9C21-731770A78952}"/>
          </ac:spMkLst>
        </pc:spChg>
        <pc:spChg chg="mod">
          <ac:chgData name="Sally Garcia" userId="14886ab6-0ebe-4289-8985-92f6ea6d57f6" providerId="ADAL" clId="{5CC399A7-61EC-4530-B615-C41E88EA24B7}" dt="2022-12-13T06:56:07.366" v="783" actId="20577"/>
          <ac:spMkLst>
            <pc:docMk/>
            <pc:sldMk cId="495126812" sldId="792"/>
            <ac:spMk id="3" creationId="{042D9E7B-D1BB-4A59-8D12-11E6C2FA55AC}"/>
          </ac:spMkLst>
        </pc:spChg>
      </pc:sldChg>
      <pc:sldChg chg="modSp mod">
        <pc:chgData name="Sally Garcia" userId="14886ab6-0ebe-4289-8985-92f6ea6d57f6" providerId="ADAL" clId="{5CC399A7-61EC-4530-B615-C41E88EA24B7}" dt="2022-12-13T06:58:02.144" v="904" actId="20577"/>
        <pc:sldMkLst>
          <pc:docMk/>
          <pc:sldMk cId="3140295080" sldId="793"/>
        </pc:sldMkLst>
        <pc:spChg chg="mod">
          <ac:chgData name="Sally Garcia" userId="14886ab6-0ebe-4289-8985-92f6ea6d57f6" providerId="ADAL" clId="{5CC399A7-61EC-4530-B615-C41E88EA24B7}" dt="2022-12-13T06:58:02.144" v="904" actId="20577"/>
          <ac:spMkLst>
            <pc:docMk/>
            <pc:sldMk cId="3140295080" sldId="793"/>
            <ac:spMk id="3" creationId="{042D9E7B-D1BB-4A59-8D12-11E6C2FA55AC}"/>
          </ac:spMkLst>
        </pc:spChg>
      </pc:sldChg>
      <pc:sldChg chg="del">
        <pc:chgData name="Sally Garcia" userId="14886ab6-0ebe-4289-8985-92f6ea6d57f6" providerId="ADAL" clId="{5CC399A7-61EC-4530-B615-C41E88EA24B7}" dt="2022-12-13T07:00:42.060" v="905" actId="47"/>
        <pc:sldMkLst>
          <pc:docMk/>
          <pc:sldMk cId="3976358165" sldId="797"/>
        </pc:sldMkLst>
      </pc:sldChg>
      <pc:sldChg chg="del">
        <pc:chgData name="Sally Garcia" userId="14886ab6-0ebe-4289-8985-92f6ea6d57f6" providerId="ADAL" clId="{5CC399A7-61EC-4530-B615-C41E88EA24B7}" dt="2022-12-13T07:00:47.390" v="906" actId="47"/>
        <pc:sldMkLst>
          <pc:docMk/>
          <pc:sldMk cId="1685771881" sldId="798"/>
        </pc:sldMkLst>
      </pc:sldChg>
      <pc:sldChg chg="del">
        <pc:chgData name="Sally Garcia" userId="14886ab6-0ebe-4289-8985-92f6ea6d57f6" providerId="ADAL" clId="{5CC399A7-61EC-4530-B615-C41E88EA24B7}" dt="2022-12-13T07:02:33.713" v="907" actId="2696"/>
        <pc:sldMkLst>
          <pc:docMk/>
          <pc:sldMk cId="2500823821" sldId="800"/>
        </pc:sldMkLst>
      </pc:sldChg>
      <pc:sldChg chg="modSp mod">
        <pc:chgData name="Sally Garcia" userId="14886ab6-0ebe-4289-8985-92f6ea6d57f6" providerId="ADAL" clId="{5CC399A7-61EC-4530-B615-C41E88EA24B7}" dt="2022-12-13T07:12:32.246" v="1233" actId="20577"/>
        <pc:sldMkLst>
          <pc:docMk/>
          <pc:sldMk cId="1597395024" sldId="801"/>
        </pc:sldMkLst>
        <pc:spChg chg="mod">
          <ac:chgData name="Sally Garcia" userId="14886ab6-0ebe-4289-8985-92f6ea6d57f6" providerId="ADAL" clId="{5CC399A7-61EC-4530-B615-C41E88EA24B7}" dt="2022-12-13T07:09:04.448" v="1052" actId="20577"/>
          <ac:spMkLst>
            <pc:docMk/>
            <pc:sldMk cId="1597395024" sldId="801"/>
            <ac:spMk id="2" creationId="{70AB3EF6-BB7D-4D73-9C21-731770A78952}"/>
          </ac:spMkLst>
        </pc:spChg>
        <pc:spChg chg="mod">
          <ac:chgData name="Sally Garcia" userId="14886ab6-0ebe-4289-8985-92f6ea6d57f6" providerId="ADAL" clId="{5CC399A7-61EC-4530-B615-C41E88EA24B7}" dt="2022-12-13T07:12:32.246" v="1233" actId="20577"/>
          <ac:spMkLst>
            <pc:docMk/>
            <pc:sldMk cId="1597395024" sldId="801"/>
            <ac:spMk id="3" creationId="{042D9E7B-D1BB-4A59-8D12-11E6C2FA55AC}"/>
          </ac:spMkLst>
        </pc:spChg>
      </pc:sldChg>
      <pc:sldChg chg="modSp mod">
        <pc:chgData name="Sally Garcia" userId="14886ab6-0ebe-4289-8985-92f6ea6d57f6" providerId="ADAL" clId="{5CC399A7-61EC-4530-B615-C41E88EA24B7}" dt="2022-12-13T07:28:56.117" v="2099" actId="20577"/>
        <pc:sldMkLst>
          <pc:docMk/>
          <pc:sldMk cId="3808050051" sldId="802"/>
        </pc:sldMkLst>
        <pc:spChg chg="mod">
          <ac:chgData name="Sally Garcia" userId="14886ab6-0ebe-4289-8985-92f6ea6d57f6" providerId="ADAL" clId="{5CC399A7-61EC-4530-B615-C41E88EA24B7}" dt="2022-12-13T07:28:56.117" v="2099" actId="20577"/>
          <ac:spMkLst>
            <pc:docMk/>
            <pc:sldMk cId="3808050051" sldId="802"/>
            <ac:spMk id="3" creationId="{042D9E7B-D1BB-4A59-8D12-11E6C2FA55AC}"/>
          </ac:spMkLst>
        </pc:spChg>
      </pc:sldChg>
      <pc:sldChg chg="del">
        <pc:chgData name="Sally Garcia" userId="14886ab6-0ebe-4289-8985-92f6ea6d57f6" providerId="ADAL" clId="{5CC399A7-61EC-4530-B615-C41E88EA24B7}" dt="2022-12-13T07:29:16.596" v="2100" actId="2696"/>
        <pc:sldMkLst>
          <pc:docMk/>
          <pc:sldMk cId="2725006246" sldId="803"/>
        </pc:sldMkLst>
      </pc:sldChg>
      <pc:sldChg chg="modSp mod">
        <pc:chgData name="Sally Garcia" userId="14886ab6-0ebe-4289-8985-92f6ea6d57f6" providerId="ADAL" clId="{5CC399A7-61EC-4530-B615-C41E88EA24B7}" dt="2022-12-13T07:49:22.650" v="2367" actId="20577"/>
        <pc:sldMkLst>
          <pc:docMk/>
          <pc:sldMk cId="335650477" sldId="804"/>
        </pc:sldMkLst>
        <pc:spChg chg="mod">
          <ac:chgData name="Sally Garcia" userId="14886ab6-0ebe-4289-8985-92f6ea6d57f6" providerId="ADAL" clId="{5CC399A7-61EC-4530-B615-C41E88EA24B7}" dt="2022-12-13T07:49:22.650" v="2367" actId="20577"/>
          <ac:spMkLst>
            <pc:docMk/>
            <pc:sldMk cId="335650477" sldId="804"/>
            <ac:spMk id="2" creationId="{70AB3EF6-BB7D-4D73-9C21-731770A78952}"/>
          </ac:spMkLst>
        </pc:spChg>
      </pc:sldChg>
      <pc:sldChg chg="modSp mod">
        <pc:chgData name="Sally Garcia" userId="14886ab6-0ebe-4289-8985-92f6ea6d57f6" providerId="ADAL" clId="{5CC399A7-61EC-4530-B615-C41E88EA24B7}" dt="2022-12-13T07:51:07.321" v="2452" actId="1076"/>
        <pc:sldMkLst>
          <pc:docMk/>
          <pc:sldMk cId="2046436947" sldId="805"/>
        </pc:sldMkLst>
        <pc:spChg chg="mod">
          <ac:chgData name="Sally Garcia" userId="14886ab6-0ebe-4289-8985-92f6ea6d57f6" providerId="ADAL" clId="{5CC399A7-61EC-4530-B615-C41E88EA24B7}" dt="2022-12-13T07:51:07.321" v="2452" actId="1076"/>
          <ac:spMkLst>
            <pc:docMk/>
            <pc:sldMk cId="2046436947" sldId="805"/>
            <ac:spMk id="3" creationId="{042D9E7B-D1BB-4A59-8D12-11E6C2FA55AC}"/>
          </ac:spMkLst>
        </pc:spChg>
      </pc:sldChg>
      <pc:sldChg chg="modSp mod">
        <pc:chgData name="Sally Garcia" userId="14886ab6-0ebe-4289-8985-92f6ea6d57f6" providerId="ADAL" clId="{5CC399A7-61EC-4530-B615-C41E88EA24B7}" dt="2022-12-13T07:49:39.281" v="2389" actId="20577"/>
        <pc:sldMkLst>
          <pc:docMk/>
          <pc:sldMk cId="620075842" sldId="812"/>
        </pc:sldMkLst>
        <pc:spChg chg="mod">
          <ac:chgData name="Sally Garcia" userId="14886ab6-0ebe-4289-8985-92f6ea6d57f6" providerId="ADAL" clId="{5CC399A7-61EC-4530-B615-C41E88EA24B7}" dt="2022-12-13T07:49:39.281" v="2389" actId="20577"/>
          <ac:spMkLst>
            <pc:docMk/>
            <pc:sldMk cId="620075842" sldId="812"/>
            <ac:spMk id="3" creationId="{042D9E7B-D1BB-4A59-8D12-11E6C2FA55AC}"/>
          </ac:spMkLst>
        </pc:spChg>
      </pc:sldChg>
      <pc:sldChg chg="modSp mod">
        <pc:chgData name="Sally Garcia" userId="14886ab6-0ebe-4289-8985-92f6ea6d57f6" providerId="ADAL" clId="{5CC399A7-61EC-4530-B615-C41E88EA24B7}" dt="2022-12-13T07:21:42.930" v="1551" actId="20577"/>
        <pc:sldMkLst>
          <pc:docMk/>
          <pc:sldMk cId="2108672738" sldId="813"/>
        </pc:sldMkLst>
        <pc:spChg chg="mod">
          <ac:chgData name="Sally Garcia" userId="14886ab6-0ebe-4289-8985-92f6ea6d57f6" providerId="ADAL" clId="{5CC399A7-61EC-4530-B615-C41E88EA24B7}" dt="2022-12-13T07:18:14.751" v="1339" actId="20577"/>
          <ac:spMkLst>
            <pc:docMk/>
            <pc:sldMk cId="2108672738" sldId="813"/>
            <ac:spMk id="3" creationId="{042D9E7B-D1BB-4A59-8D12-11E6C2FA55AC}"/>
          </ac:spMkLst>
        </pc:spChg>
        <pc:graphicFrameChg chg="mod">
          <ac:chgData name="Sally Garcia" userId="14886ab6-0ebe-4289-8985-92f6ea6d57f6" providerId="ADAL" clId="{5CC399A7-61EC-4530-B615-C41E88EA24B7}" dt="2022-12-13T07:21:42.930" v="1551" actId="20577"/>
          <ac:graphicFrameMkLst>
            <pc:docMk/>
            <pc:sldMk cId="2108672738" sldId="813"/>
            <ac:graphicFrameMk id="4" creationId="{E9DAACAF-55DC-4063-85D9-A0AB86DE3F9D}"/>
          </ac:graphicFrameMkLst>
        </pc:graphicFrameChg>
      </pc:sldChg>
      <pc:sldChg chg="modSp mod">
        <pc:chgData name="Sally Garcia" userId="14886ab6-0ebe-4289-8985-92f6ea6d57f6" providerId="ADAL" clId="{5CC399A7-61EC-4530-B615-C41E88EA24B7}" dt="2022-12-13T07:45:38.258" v="2339" actId="20577"/>
        <pc:sldMkLst>
          <pc:docMk/>
          <pc:sldMk cId="3718396544" sldId="814"/>
        </pc:sldMkLst>
        <pc:spChg chg="mod">
          <ac:chgData name="Sally Garcia" userId="14886ab6-0ebe-4289-8985-92f6ea6d57f6" providerId="ADAL" clId="{5CC399A7-61EC-4530-B615-C41E88EA24B7}" dt="2022-12-13T07:45:38.258" v="2339" actId="20577"/>
          <ac:spMkLst>
            <pc:docMk/>
            <pc:sldMk cId="3718396544" sldId="814"/>
            <ac:spMk id="3" creationId="{042D9E7B-D1BB-4A59-8D12-11E6C2FA55AC}"/>
          </ac:spMkLst>
        </pc:spChg>
      </pc:sldChg>
    </pc:docChg>
  </pc:docChgLst>
  <pc:docChgLst>
    <pc:chgData name="Diane Panopio" userId="efd400e1-d7ff-49b4-9825-8c2347ccb731" providerId="ADAL" clId="{69828B77-1910-4DCE-8FB2-F2B9C27589A7}"/>
    <pc:docChg chg="undo redo custSel addSld delSld modSld sldOrd modSection">
      <pc:chgData name="Diane Panopio" userId="efd400e1-d7ff-49b4-9825-8c2347ccb731" providerId="ADAL" clId="{69828B77-1910-4DCE-8FB2-F2B9C27589A7}" dt="2022-12-15T01:15:06.585" v="823" actId="20577"/>
      <pc:docMkLst>
        <pc:docMk/>
      </pc:docMkLst>
      <pc:sldChg chg="addSp delSp modSp mod ord">
        <pc:chgData name="Diane Panopio" userId="efd400e1-d7ff-49b4-9825-8c2347ccb731" providerId="ADAL" clId="{69828B77-1910-4DCE-8FB2-F2B9C27589A7}" dt="2022-12-15T00:19:22.308" v="31" actId="20577"/>
        <pc:sldMkLst>
          <pc:docMk/>
          <pc:sldMk cId="2594174279" sldId="783"/>
        </pc:sldMkLst>
        <pc:spChg chg="add del mod">
          <ac:chgData name="Diane Panopio" userId="efd400e1-d7ff-49b4-9825-8c2347ccb731" providerId="ADAL" clId="{69828B77-1910-4DCE-8FB2-F2B9C27589A7}" dt="2022-12-15T00:18:17.968" v="25" actId="20577"/>
          <ac:spMkLst>
            <pc:docMk/>
            <pc:sldMk cId="2594174279" sldId="783"/>
            <ac:spMk id="2" creationId="{70AB3EF6-BB7D-4D73-9C21-731770A78952}"/>
          </ac:spMkLst>
        </pc:spChg>
        <pc:spChg chg="mod">
          <ac:chgData name="Diane Panopio" userId="efd400e1-d7ff-49b4-9825-8c2347ccb731" providerId="ADAL" clId="{69828B77-1910-4DCE-8FB2-F2B9C27589A7}" dt="2022-12-15T00:19:22.308" v="31" actId="20577"/>
          <ac:spMkLst>
            <pc:docMk/>
            <pc:sldMk cId="2594174279" sldId="783"/>
            <ac:spMk id="3" creationId="{042D9E7B-D1BB-4A59-8D12-11E6C2FA55AC}"/>
          </ac:spMkLst>
        </pc:spChg>
        <pc:spChg chg="add del mod">
          <ac:chgData name="Diane Panopio" userId="efd400e1-d7ff-49b4-9825-8c2347ccb731" providerId="ADAL" clId="{69828B77-1910-4DCE-8FB2-F2B9C27589A7}" dt="2022-12-15T00:18:15.828" v="24" actId="478"/>
          <ac:spMkLst>
            <pc:docMk/>
            <pc:sldMk cId="2594174279" sldId="783"/>
            <ac:spMk id="7" creationId="{D29F6C68-0B98-3ACF-07EE-DDB0903443C8}"/>
          </ac:spMkLst>
        </pc:spChg>
      </pc:sldChg>
      <pc:sldChg chg="modSp mod">
        <pc:chgData name="Diane Panopio" userId="efd400e1-d7ff-49b4-9825-8c2347ccb731" providerId="ADAL" clId="{69828B77-1910-4DCE-8FB2-F2B9C27589A7}" dt="2022-12-15T00:16:59.355" v="15" actId="1076"/>
        <pc:sldMkLst>
          <pc:docMk/>
          <pc:sldMk cId="453870197" sldId="784"/>
        </pc:sldMkLst>
        <pc:spChg chg="mod">
          <ac:chgData name="Diane Panopio" userId="efd400e1-d7ff-49b4-9825-8c2347ccb731" providerId="ADAL" clId="{69828B77-1910-4DCE-8FB2-F2B9C27589A7}" dt="2022-12-15T00:14:32.312" v="6" actId="27636"/>
          <ac:spMkLst>
            <pc:docMk/>
            <pc:sldMk cId="453870197" sldId="784"/>
            <ac:spMk id="2" creationId="{70AB3EF6-BB7D-4D73-9C21-731770A78952}"/>
          </ac:spMkLst>
        </pc:spChg>
        <pc:spChg chg="mod">
          <ac:chgData name="Diane Panopio" userId="efd400e1-d7ff-49b4-9825-8c2347ccb731" providerId="ADAL" clId="{69828B77-1910-4DCE-8FB2-F2B9C27589A7}" dt="2022-12-15T00:16:51.226" v="14" actId="20577"/>
          <ac:spMkLst>
            <pc:docMk/>
            <pc:sldMk cId="453870197" sldId="784"/>
            <ac:spMk id="3" creationId="{042D9E7B-D1BB-4A59-8D12-11E6C2FA55AC}"/>
          </ac:spMkLst>
        </pc:spChg>
        <pc:graphicFrameChg chg="mod">
          <ac:chgData name="Diane Panopio" userId="efd400e1-d7ff-49b4-9825-8c2347ccb731" providerId="ADAL" clId="{69828B77-1910-4DCE-8FB2-F2B9C27589A7}" dt="2022-12-15T00:16:59.355" v="15" actId="1076"/>
          <ac:graphicFrameMkLst>
            <pc:docMk/>
            <pc:sldMk cId="453870197" sldId="784"/>
            <ac:graphicFrameMk id="4" creationId="{63E94A35-B837-4B64-A038-6E2174B1CA77}"/>
          </ac:graphicFrameMkLst>
        </pc:graphicFrameChg>
      </pc:sldChg>
      <pc:sldChg chg="modSp mod">
        <pc:chgData name="Diane Panopio" userId="efd400e1-d7ff-49b4-9825-8c2347ccb731" providerId="ADAL" clId="{69828B77-1910-4DCE-8FB2-F2B9C27589A7}" dt="2022-12-15T00:20:24.866" v="33" actId="20577"/>
        <pc:sldMkLst>
          <pc:docMk/>
          <pc:sldMk cId="4112313878" sldId="786"/>
        </pc:sldMkLst>
        <pc:spChg chg="mod">
          <ac:chgData name="Diane Panopio" userId="efd400e1-d7ff-49b4-9825-8c2347ccb731" providerId="ADAL" clId="{69828B77-1910-4DCE-8FB2-F2B9C27589A7}" dt="2022-12-15T00:20:24.866" v="33" actId="20577"/>
          <ac:spMkLst>
            <pc:docMk/>
            <pc:sldMk cId="4112313878" sldId="786"/>
            <ac:spMk id="3" creationId="{042D9E7B-D1BB-4A59-8D12-11E6C2FA55AC}"/>
          </ac:spMkLst>
        </pc:spChg>
      </pc:sldChg>
      <pc:sldChg chg="modSp mod">
        <pc:chgData name="Diane Panopio" userId="efd400e1-d7ff-49b4-9825-8c2347ccb731" providerId="ADAL" clId="{69828B77-1910-4DCE-8FB2-F2B9C27589A7}" dt="2022-12-15T00:24:24.368" v="133" actId="20577"/>
        <pc:sldMkLst>
          <pc:docMk/>
          <pc:sldMk cId="1294069451" sldId="787"/>
        </pc:sldMkLst>
        <pc:spChg chg="mod">
          <ac:chgData name="Diane Panopio" userId="efd400e1-d7ff-49b4-9825-8c2347ccb731" providerId="ADAL" clId="{69828B77-1910-4DCE-8FB2-F2B9C27589A7}" dt="2022-12-15T00:24:24.368" v="133" actId="20577"/>
          <ac:spMkLst>
            <pc:docMk/>
            <pc:sldMk cId="1294069451" sldId="787"/>
            <ac:spMk id="3" creationId="{042D9E7B-D1BB-4A59-8D12-11E6C2FA55AC}"/>
          </ac:spMkLst>
        </pc:spChg>
      </pc:sldChg>
      <pc:sldChg chg="modSp mod">
        <pc:chgData name="Diane Panopio" userId="efd400e1-d7ff-49b4-9825-8c2347ccb731" providerId="ADAL" clId="{69828B77-1910-4DCE-8FB2-F2B9C27589A7}" dt="2022-12-15T00:23:03.165" v="69" actId="20577"/>
        <pc:sldMkLst>
          <pc:docMk/>
          <pc:sldMk cId="2889337055" sldId="788"/>
        </pc:sldMkLst>
        <pc:spChg chg="mod">
          <ac:chgData name="Diane Panopio" userId="efd400e1-d7ff-49b4-9825-8c2347ccb731" providerId="ADAL" clId="{69828B77-1910-4DCE-8FB2-F2B9C27589A7}" dt="2022-12-15T00:23:03.165" v="69" actId="20577"/>
          <ac:spMkLst>
            <pc:docMk/>
            <pc:sldMk cId="2889337055" sldId="788"/>
            <ac:spMk id="3" creationId="{042D9E7B-D1BB-4A59-8D12-11E6C2FA55AC}"/>
          </ac:spMkLst>
        </pc:spChg>
      </pc:sldChg>
      <pc:sldChg chg="modSp mod">
        <pc:chgData name="Diane Panopio" userId="efd400e1-d7ff-49b4-9825-8c2347ccb731" providerId="ADAL" clId="{69828B77-1910-4DCE-8FB2-F2B9C27589A7}" dt="2022-12-15T00:32:54.569" v="149" actId="20577"/>
        <pc:sldMkLst>
          <pc:docMk/>
          <pc:sldMk cId="1751208331" sldId="789"/>
        </pc:sldMkLst>
        <pc:spChg chg="mod">
          <ac:chgData name="Diane Panopio" userId="efd400e1-d7ff-49b4-9825-8c2347ccb731" providerId="ADAL" clId="{69828B77-1910-4DCE-8FB2-F2B9C27589A7}" dt="2022-12-15T00:32:54.569" v="149" actId="20577"/>
          <ac:spMkLst>
            <pc:docMk/>
            <pc:sldMk cId="1751208331" sldId="789"/>
            <ac:spMk id="3" creationId="{042D9E7B-D1BB-4A59-8D12-11E6C2FA55AC}"/>
          </ac:spMkLst>
        </pc:spChg>
      </pc:sldChg>
      <pc:sldChg chg="del">
        <pc:chgData name="Diane Panopio" userId="efd400e1-d7ff-49b4-9825-8c2347ccb731" providerId="ADAL" clId="{69828B77-1910-4DCE-8FB2-F2B9C27589A7}" dt="2022-12-15T00:38:40.565" v="357" actId="47"/>
        <pc:sldMkLst>
          <pc:docMk/>
          <pc:sldMk cId="1269898862" sldId="790"/>
        </pc:sldMkLst>
      </pc:sldChg>
      <pc:sldChg chg="del">
        <pc:chgData name="Diane Panopio" userId="efd400e1-d7ff-49b4-9825-8c2347ccb731" providerId="ADAL" clId="{69828B77-1910-4DCE-8FB2-F2B9C27589A7}" dt="2022-12-15T00:38:42.995" v="358" actId="47"/>
        <pc:sldMkLst>
          <pc:docMk/>
          <pc:sldMk cId="694573008" sldId="791"/>
        </pc:sldMkLst>
      </pc:sldChg>
      <pc:sldChg chg="modSp mod">
        <pc:chgData name="Diane Panopio" userId="efd400e1-d7ff-49b4-9825-8c2347ccb731" providerId="ADAL" clId="{69828B77-1910-4DCE-8FB2-F2B9C27589A7}" dt="2022-12-15T00:46:13.869" v="388" actId="20577"/>
        <pc:sldMkLst>
          <pc:docMk/>
          <pc:sldMk cId="3140295080" sldId="793"/>
        </pc:sldMkLst>
        <pc:spChg chg="mod">
          <ac:chgData name="Diane Panopio" userId="efd400e1-d7ff-49b4-9825-8c2347ccb731" providerId="ADAL" clId="{69828B77-1910-4DCE-8FB2-F2B9C27589A7}" dt="2022-12-15T00:46:13.869" v="388" actId="20577"/>
          <ac:spMkLst>
            <pc:docMk/>
            <pc:sldMk cId="3140295080" sldId="793"/>
            <ac:spMk id="3" creationId="{042D9E7B-D1BB-4A59-8D12-11E6C2FA55AC}"/>
          </ac:spMkLst>
        </pc:spChg>
        <pc:graphicFrameChg chg="mod">
          <ac:chgData name="Diane Panopio" userId="efd400e1-d7ff-49b4-9825-8c2347ccb731" providerId="ADAL" clId="{69828B77-1910-4DCE-8FB2-F2B9C27589A7}" dt="2022-12-15T00:45:16.818" v="359" actId="14100"/>
          <ac:graphicFrameMkLst>
            <pc:docMk/>
            <pc:sldMk cId="3140295080" sldId="793"/>
            <ac:graphicFrameMk id="6" creationId="{75A50985-2DB0-40B8-9CA2-54729C380E20}"/>
          </ac:graphicFrameMkLst>
        </pc:graphicFrameChg>
      </pc:sldChg>
      <pc:sldChg chg="modSp mod">
        <pc:chgData name="Diane Panopio" userId="efd400e1-d7ff-49b4-9825-8c2347ccb731" providerId="ADAL" clId="{69828B77-1910-4DCE-8FB2-F2B9C27589A7}" dt="2022-12-15T00:48:34.543" v="437" actId="20577"/>
        <pc:sldMkLst>
          <pc:docMk/>
          <pc:sldMk cId="3701544751" sldId="794"/>
        </pc:sldMkLst>
        <pc:spChg chg="mod">
          <ac:chgData name="Diane Panopio" userId="efd400e1-d7ff-49b4-9825-8c2347ccb731" providerId="ADAL" clId="{69828B77-1910-4DCE-8FB2-F2B9C27589A7}" dt="2022-12-15T00:48:34.543" v="437" actId="20577"/>
          <ac:spMkLst>
            <pc:docMk/>
            <pc:sldMk cId="3701544751" sldId="794"/>
            <ac:spMk id="3" creationId="{042D9E7B-D1BB-4A59-8D12-11E6C2FA55AC}"/>
          </ac:spMkLst>
        </pc:spChg>
        <pc:graphicFrameChg chg="mod">
          <ac:chgData name="Diane Panopio" userId="efd400e1-d7ff-49b4-9825-8c2347ccb731" providerId="ADAL" clId="{69828B77-1910-4DCE-8FB2-F2B9C27589A7}" dt="2022-12-15T00:47:02.456" v="390" actId="1076"/>
          <ac:graphicFrameMkLst>
            <pc:docMk/>
            <pc:sldMk cId="3701544751" sldId="794"/>
            <ac:graphicFrameMk id="6" creationId="{75A50985-2DB0-40B8-9CA2-54729C380E20}"/>
          </ac:graphicFrameMkLst>
        </pc:graphicFrameChg>
      </pc:sldChg>
      <pc:sldChg chg="modSp mod">
        <pc:chgData name="Diane Panopio" userId="efd400e1-d7ff-49b4-9825-8c2347ccb731" providerId="ADAL" clId="{69828B77-1910-4DCE-8FB2-F2B9C27589A7}" dt="2022-12-15T00:49:33.353" v="467" actId="20577"/>
        <pc:sldMkLst>
          <pc:docMk/>
          <pc:sldMk cId="2594672064" sldId="795"/>
        </pc:sldMkLst>
        <pc:spChg chg="mod">
          <ac:chgData name="Diane Panopio" userId="efd400e1-d7ff-49b4-9825-8c2347ccb731" providerId="ADAL" clId="{69828B77-1910-4DCE-8FB2-F2B9C27589A7}" dt="2022-12-15T00:49:33.353" v="467" actId="20577"/>
          <ac:spMkLst>
            <pc:docMk/>
            <pc:sldMk cId="2594672064" sldId="795"/>
            <ac:spMk id="3" creationId="{042D9E7B-D1BB-4A59-8D12-11E6C2FA55AC}"/>
          </ac:spMkLst>
        </pc:spChg>
        <pc:graphicFrameChg chg="mod">
          <ac:chgData name="Diane Panopio" userId="efd400e1-d7ff-49b4-9825-8c2347ccb731" providerId="ADAL" clId="{69828B77-1910-4DCE-8FB2-F2B9C27589A7}" dt="2022-12-15T00:47:11.863" v="407" actId="1035"/>
          <ac:graphicFrameMkLst>
            <pc:docMk/>
            <pc:sldMk cId="2594672064" sldId="795"/>
            <ac:graphicFrameMk id="6" creationId="{75A50985-2DB0-40B8-9CA2-54729C380E20}"/>
          </ac:graphicFrameMkLst>
        </pc:graphicFrameChg>
      </pc:sldChg>
      <pc:sldChg chg="modSp mod">
        <pc:chgData name="Diane Panopio" userId="efd400e1-d7ff-49b4-9825-8c2347ccb731" providerId="ADAL" clId="{69828B77-1910-4DCE-8FB2-F2B9C27589A7}" dt="2022-12-15T00:50:28.786" v="501" actId="20577"/>
        <pc:sldMkLst>
          <pc:docMk/>
          <pc:sldMk cId="3602824224" sldId="796"/>
        </pc:sldMkLst>
        <pc:spChg chg="mod">
          <ac:chgData name="Diane Panopio" userId="efd400e1-d7ff-49b4-9825-8c2347ccb731" providerId="ADAL" clId="{69828B77-1910-4DCE-8FB2-F2B9C27589A7}" dt="2022-12-15T00:50:28.786" v="501" actId="20577"/>
          <ac:spMkLst>
            <pc:docMk/>
            <pc:sldMk cId="3602824224" sldId="796"/>
            <ac:spMk id="3" creationId="{042D9E7B-D1BB-4A59-8D12-11E6C2FA55AC}"/>
          </ac:spMkLst>
        </pc:spChg>
      </pc:sldChg>
      <pc:sldChg chg="modSp mod">
        <pc:chgData name="Diane Panopio" userId="efd400e1-d7ff-49b4-9825-8c2347ccb731" providerId="ADAL" clId="{69828B77-1910-4DCE-8FB2-F2B9C27589A7}" dt="2022-12-15T00:54:04.983" v="575" actId="20577"/>
        <pc:sldMkLst>
          <pc:docMk/>
          <pc:sldMk cId="230350477" sldId="799"/>
        </pc:sldMkLst>
        <pc:spChg chg="mod">
          <ac:chgData name="Diane Panopio" userId="efd400e1-d7ff-49b4-9825-8c2347ccb731" providerId="ADAL" clId="{69828B77-1910-4DCE-8FB2-F2B9C27589A7}" dt="2022-12-15T00:54:04.983" v="575" actId="20577"/>
          <ac:spMkLst>
            <pc:docMk/>
            <pc:sldMk cId="230350477" sldId="799"/>
            <ac:spMk id="3" creationId="{042D9E7B-D1BB-4A59-8D12-11E6C2FA55AC}"/>
          </ac:spMkLst>
        </pc:spChg>
      </pc:sldChg>
      <pc:sldChg chg="modSp mod">
        <pc:chgData name="Diane Panopio" userId="efd400e1-d7ff-49b4-9825-8c2347ccb731" providerId="ADAL" clId="{69828B77-1910-4DCE-8FB2-F2B9C27589A7}" dt="2022-12-15T00:58:48.212" v="693" actId="20577"/>
        <pc:sldMkLst>
          <pc:docMk/>
          <pc:sldMk cId="1597395024" sldId="801"/>
        </pc:sldMkLst>
        <pc:spChg chg="mod">
          <ac:chgData name="Diane Panopio" userId="efd400e1-d7ff-49b4-9825-8c2347ccb731" providerId="ADAL" clId="{69828B77-1910-4DCE-8FB2-F2B9C27589A7}" dt="2022-12-15T00:58:48.212" v="693" actId="20577"/>
          <ac:spMkLst>
            <pc:docMk/>
            <pc:sldMk cId="1597395024" sldId="801"/>
            <ac:spMk id="3" creationId="{042D9E7B-D1BB-4A59-8D12-11E6C2FA55AC}"/>
          </ac:spMkLst>
        </pc:spChg>
      </pc:sldChg>
      <pc:sldChg chg="modSp mod">
        <pc:chgData name="Diane Panopio" userId="efd400e1-d7ff-49b4-9825-8c2347ccb731" providerId="ADAL" clId="{69828B77-1910-4DCE-8FB2-F2B9C27589A7}" dt="2022-12-15T01:11:30.349" v="713" actId="20577"/>
        <pc:sldMkLst>
          <pc:docMk/>
          <pc:sldMk cId="3808050051" sldId="802"/>
        </pc:sldMkLst>
        <pc:spChg chg="mod">
          <ac:chgData name="Diane Panopio" userId="efd400e1-d7ff-49b4-9825-8c2347ccb731" providerId="ADAL" clId="{69828B77-1910-4DCE-8FB2-F2B9C27589A7}" dt="2022-12-15T01:11:30.349" v="713" actId="20577"/>
          <ac:spMkLst>
            <pc:docMk/>
            <pc:sldMk cId="3808050051" sldId="802"/>
            <ac:spMk id="3" creationId="{042D9E7B-D1BB-4A59-8D12-11E6C2FA55AC}"/>
          </ac:spMkLst>
        </pc:spChg>
      </pc:sldChg>
      <pc:sldChg chg="modSp mod">
        <pc:chgData name="Diane Panopio" userId="efd400e1-d7ff-49b4-9825-8c2347ccb731" providerId="ADAL" clId="{69828B77-1910-4DCE-8FB2-F2B9C27589A7}" dt="2022-12-15T01:09:52.188" v="708" actId="20577"/>
        <pc:sldMkLst>
          <pc:docMk/>
          <pc:sldMk cId="2108672738" sldId="813"/>
        </pc:sldMkLst>
        <pc:spChg chg="mod">
          <ac:chgData name="Diane Panopio" userId="efd400e1-d7ff-49b4-9825-8c2347ccb731" providerId="ADAL" clId="{69828B77-1910-4DCE-8FB2-F2B9C27589A7}" dt="2022-12-15T01:09:52.188" v="708" actId="20577"/>
          <ac:spMkLst>
            <pc:docMk/>
            <pc:sldMk cId="2108672738" sldId="813"/>
            <ac:spMk id="3" creationId="{042D9E7B-D1BB-4A59-8D12-11E6C2FA55AC}"/>
          </ac:spMkLst>
        </pc:spChg>
      </pc:sldChg>
      <pc:sldChg chg="modSp mod">
        <pc:chgData name="Diane Panopio" userId="efd400e1-d7ff-49b4-9825-8c2347ccb731" providerId="ADAL" clId="{69828B77-1910-4DCE-8FB2-F2B9C27589A7}" dt="2022-12-15T01:12:36.274" v="716" actId="20577"/>
        <pc:sldMkLst>
          <pc:docMk/>
          <pc:sldMk cId="3718396544" sldId="814"/>
        </pc:sldMkLst>
        <pc:spChg chg="mod">
          <ac:chgData name="Diane Panopio" userId="efd400e1-d7ff-49b4-9825-8c2347ccb731" providerId="ADAL" clId="{69828B77-1910-4DCE-8FB2-F2B9C27589A7}" dt="2022-12-15T01:12:36.274" v="716" actId="20577"/>
          <ac:spMkLst>
            <pc:docMk/>
            <pc:sldMk cId="3718396544" sldId="814"/>
            <ac:spMk id="3" creationId="{042D9E7B-D1BB-4A59-8D12-11E6C2FA55AC}"/>
          </ac:spMkLst>
        </pc:spChg>
      </pc:sldChg>
      <pc:sldChg chg="modSp add mod">
        <pc:chgData name="Diane Panopio" userId="efd400e1-d7ff-49b4-9825-8c2347ccb731" providerId="ADAL" clId="{69828B77-1910-4DCE-8FB2-F2B9C27589A7}" dt="2022-12-15T00:35:03.448" v="321" actId="1076"/>
        <pc:sldMkLst>
          <pc:docMk/>
          <pc:sldMk cId="149312948" sldId="815"/>
        </pc:sldMkLst>
        <pc:spChg chg="mod">
          <ac:chgData name="Diane Panopio" userId="efd400e1-d7ff-49b4-9825-8c2347ccb731" providerId="ADAL" clId="{69828B77-1910-4DCE-8FB2-F2B9C27589A7}" dt="2022-12-15T00:34:44.041" v="318"/>
          <ac:spMkLst>
            <pc:docMk/>
            <pc:sldMk cId="149312948" sldId="815"/>
            <ac:spMk id="3" creationId="{042D9E7B-D1BB-4A59-8D12-11E6C2FA55AC}"/>
          </ac:spMkLst>
        </pc:spChg>
        <pc:graphicFrameChg chg="mod">
          <ac:chgData name="Diane Panopio" userId="efd400e1-d7ff-49b4-9825-8c2347ccb731" providerId="ADAL" clId="{69828B77-1910-4DCE-8FB2-F2B9C27589A7}" dt="2022-12-15T00:35:03.448" v="321" actId="1076"/>
          <ac:graphicFrameMkLst>
            <pc:docMk/>
            <pc:sldMk cId="149312948" sldId="815"/>
            <ac:graphicFrameMk id="7" creationId="{C26B8756-BB29-4194-B6F6-279B21AB013F}"/>
          </ac:graphicFrameMkLst>
        </pc:graphicFrameChg>
      </pc:sldChg>
      <pc:sldChg chg="addSp delSp modSp add del mod">
        <pc:chgData name="Diane Panopio" userId="efd400e1-d7ff-49b4-9825-8c2347ccb731" providerId="ADAL" clId="{69828B77-1910-4DCE-8FB2-F2B9C27589A7}" dt="2022-12-15T00:19:31.502" v="32" actId="47"/>
        <pc:sldMkLst>
          <pc:docMk/>
          <pc:sldMk cId="452477830" sldId="815"/>
        </pc:sldMkLst>
        <pc:spChg chg="add del mod">
          <ac:chgData name="Diane Panopio" userId="efd400e1-d7ff-49b4-9825-8c2347ccb731" providerId="ADAL" clId="{69828B77-1910-4DCE-8FB2-F2B9C27589A7}" dt="2022-12-15T00:18:05.411" v="23"/>
          <ac:spMkLst>
            <pc:docMk/>
            <pc:sldMk cId="452477830" sldId="815"/>
            <ac:spMk id="3" creationId="{042D9E7B-D1BB-4A59-8D12-11E6C2FA55AC}"/>
          </ac:spMkLst>
        </pc:spChg>
        <pc:spChg chg="add del mod">
          <ac:chgData name="Diane Panopio" userId="efd400e1-d7ff-49b4-9825-8c2347ccb731" providerId="ADAL" clId="{69828B77-1910-4DCE-8FB2-F2B9C27589A7}" dt="2022-12-15T00:17:41.244" v="18" actId="478"/>
          <ac:spMkLst>
            <pc:docMk/>
            <pc:sldMk cId="452477830" sldId="815"/>
            <ac:spMk id="7" creationId="{C3913F09-3B4D-EED7-E265-9B3AB51688A7}"/>
          </ac:spMkLst>
        </pc:spChg>
        <pc:graphicFrameChg chg="del">
          <ac:chgData name="Diane Panopio" userId="efd400e1-d7ff-49b4-9825-8c2347ccb731" providerId="ADAL" clId="{69828B77-1910-4DCE-8FB2-F2B9C27589A7}" dt="2022-12-15T00:17:37.482" v="16" actId="478"/>
          <ac:graphicFrameMkLst>
            <pc:docMk/>
            <pc:sldMk cId="452477830" sldId="815"/>
            <ac:graphicFrameMk id="4" creationId="{63E94A35-B837-4B64-A038-6E2174B1CA77}"/>
          </ac:graphicFrameMkLst>
        </pc:graphicFrameChg>
      </pc:sldChg>
      <pc:sldChg chg="delSp modSp add mod">
        <pc:chgData name="Diane Panopio" userId="efd400e1-d7ff-49b4-9825-8c2347ccb731" providerId="ADAL" clId="{69828B77-1910-4DCE-8FB2-F2B9C27589A7}" dt="2022-12-15T00:36:48.451" v="333" actId="20577"/>
        <pc:sldMkLst>
          <pc:docMk/>
          <pc:sldMk cId="109933257" sldId="816"/>
        </pc:sldMkLst>
        <pc:spChg chg="mod">
          <ac:chgData name="Diane Panopio" userId="efd400e1-d7ff-49b4-9825-8c2347ccb731" providerId="ADAL" clId="{69828B77-1910-4DCE-8FB2-F2B9C27589A7}" dt="2022-12-15T00:36:48.451" v="333" actId="20577"/>
          <ac:spMkLst>
            <pc:docMk/>
            <pc:sldMk cId="109933257" sldId="816"/>
            <ac:spMk id="3" creationId="{042D9E7B-D1BB-4A59-8D12-11E6C2FA55AC}"/>
          </ac:spMkLst>
        </pc:spChg>
        <pc:graphicFrameChg chg="del">
          <ac:chgData name="Diane Panopio" userId="efd400e1-d7ff-49b4-9825-8c2347ccb731" providerId="ADAL" clId="{69828B77-1910-4DCE-8FB2-F2B9C27589A7}" dt="2022-12-15T00:36:15.966" v="326" actId="478"/>
          <ac:graphicFrameMkLst>
            <pc:docMk/>
            <pc:sldMk cId="109933257" sldId="816"/>
            <ac:graphicFrameMk id="7" creationId="{C26B8756-BB29-4194-B6F6-279B21AB013F}"/>
          </ac:graphicFrameMkLst>
        </pc:graphicFrameChg>
      </pc:sldChg>
      <pc:sldChg chg="modSp add mod">
        <pc:chgData name="Diane Panopio" userId="efd400e1-d7ff-49b4-9825-8c2347ccb731" providerId="ADAL" clId="{69828B77-1910-4DCE-8FB2-F2B9C27589A7}" dt="2022-12-15T00:38:19.463" v="356" actId="13782"/>
        <pc:sldMkLst>
          <pc:docMk/>
          <pc:sldMk cId="607613950" sldId="817"/>
        </pc:sldMkLst>
        <pc:spChg chg="mod">
          <ac:chgData name="Diane Panopio" userId="efd400e1-d7ff-49b4-9825-8c2347ccb731" providerId="ADAL" clId="{69828B77-1910-4DCE-8FB2-F2B9C27589A7}" dt="2022-12-15T00:37:11.064" v="334"/>
          <ac:spMkLst>
            <pc:docMk/>
            <pc:sldMk cId="607613950" sldId="817"/>
            <ac:spMk id="3" creationId="{042D9E7B-D1BB-4A59-8D12-11E6C2FA55AC}"/>
          </ac:spMkLst>
        </pc:spChg>
        <pc:graphicFrameChg chg="mod">
          <ac:chgData name="Diane Panopio" userId="efd400e1-d7ff-49b4-9825-8c2347ccb731" providerId="ADAL" clId="{69828B77-1910-4DCE-8FB2-F2B9C27589A7}" dt="2022-12-15T00:38:19.463" v="356" actId="13782"/>
          <ac:graphicFrameMkLst>
            <pc:docMk/>
            <pc:sldMk cId="607613950" sldId="817"/>
            <ac:graphicFrameMk id="7" creationId="{C26B8756-BB29-4194-B6F6-279B21AB013F}"/>
          </ac:graphicFrameMkLst>
        </pc:graphicFrameChg>
      </pc:sldChg>
      <pc:sldChg chg="modSp add mod">
        <pc:chgData name="Diane Panopio" userId="efd400e1-d7ff-49b4-9825-8c2347ccb731" providerId="ADAL" clId="{69828B77-1910-4DCE-8FB2-F2B9C27589A7}" dt="2022-12-15T00:52:52.824" v="559" actId="14826"/>
        <pc:sldMkLst>
          <pc:docMk/>
          <pc:sldMk cId="588868722" sldId="818"/>
        </pc:sldMkLst>
        <pc:spChg chg="mod">
          <ac:chgData name="Diane Panopio" userId="efd400e1-d7ff-49b4-9825-8c2347ccb731" providerId="ADAL" clId="{69828B77-1910-4DCE-8FB2-F2B9C27589A7}" dt="2022-12-15T00:51:50.643" v="558"/>
          <ac:spMkLst>
            <pc:docMk/>
            <pc:sldMk cId="588868722" sldId="818"/>
            <ac:spMk id="3" creationId="{042D9E7B-D1BB-4A59-8D12-11E6C2FA55AC}"/>
          </ac:spMkLst>
        </pc:spChg>
        <pc:picChg chg="mod">
          <ac:chgData name="Diane Panopio" userId="efd400e1-d7ff-49b4-9825-8c2347ccb731" providerId="ADAL" clId="{69828B77-1910-4DCE-8FB2-F2B9C27589A7}" dt="2022-12-15T00:52:52.824" v="559" actId="14826"/>
          <ac:picMkLst>
            <pc:docMk/>
            <pc:sldMk cId="588868722" sldId="818"/>
            <ac:picMk id="6" creationId="{C446ACD3-0B7D-4E18-8860-51E80768EEFC}"/>
          </ac:picMkLst>
        </pc:picChg>
      </pc:sldChg>
      <pc:sldChg chg="modSp add mod">
        <pc:chgData name="Diane Panopio" userId="efd400e1-d7ff-49b4-9825-8c2347ccb731" providerId="ADAL" clId="{69828B77-1910-4DCE-8FB2-F2B9C27589A7}" dt="2022-12-15T00:54:35.495" v="585" actId="20577"/>
        <pc:sldMkLst>
          <pc:docMk/>
          <pc:sldMk cId="730825962" sldId="819"/>
        </pc:sldMkLst>
        <pc:spChg chg="mod">
          <ac:chgData name="Diane Panopio" userId="efd400e1-d7ff-49b4-9825-8c2347ccb731" providerId="ADAL" clId="{69828B77-1910-4DCE-8FB2-F2B9C27589A7}" dt="2022-12-15T00:54:35.495" v="585" actId="20577"/>
          <ac:spMkLst>
            <pc:docMk/>
            <pc:sldMk cId="730825962" sldId="819"/>
            <ac:spMk id="3" creationId="{042D9E7B-D1BB-4A59-8D12-11E6C2FA55AC}"/>
          </ac:spMkLst>
        </pc:spChg>
      </pc:sldChg>
      <pc:sldChg chg="addSp delSp modSp add del mod">
        <pc:chgData name="Diane Panopio" userId="efd400e1-d7ff-49b4-9825-8c2347ccb731" providerId="ADAL" clId="{69828B77-1910-4DCE-8FB2-F2B9C27589A7}" dt="2022-12-15T01:09:17.599" v="697" actId="47"/>
        <pc:sldMkLst>
          <pc:docMk/>
          <pc:sldMk cId="685854949" sldId="820"/>
        </pc:sldMkLst>
        <pc:graphicFrameChg chg="del">
          <ac:chgData name="Diane Panopio" userId="efd400e1-d7ff-49b4-9825-8c2347ccb731" providerId="ADAL" clId="{69828B77-1910-4DCE-8FB2-F2B9C27589A7}" dt="2022-12-15T00:59:40.813" v="695" actId="478"/>
          <ac:graphicFrameMkLst>
            <pc:docMk/>
            <pc:sldMk cId="685854949" sldId="820"/>
            <ac:graphicFrameMk id="4" creationId="{E9DAACAF-55DC-4063-85D9-A0AB86DE3F9D}"/>
          </ac:graphicFrameMkLst>
        </pc:graphicFrameChg>
        <pc:graphicFrameChg chg="add mod">
          <ac:chgData name="Diane Panopio" userId="efd400e1-d7ff-49b4-9825-8c2347ccb731" providerId="ADAL" clId="{69828B77-1910-4DCE-8FB2-F2B9C27589A7}" dt="2022-12-15T00:59:41.276" v="696"/>
          <ac:graphicFrameMkLst>
            <pc:docMk/>
            <pc:sldMk cId="685854949" sldId="820"/>
            <ac:graphicFrameMk id="6" creationId="{48C9A8E4-32C6-9479-D6FB-E0BAF8165B39}"/>
          </ac:graphicFrameMkLst>
        </pc:graphicFrameChg>
      </pc:sldChg>
      <pc:sldChg chg="modSp add mod">
        <pc:chgData name="Diane Panopio" userId="efd400e1-d7ff-49b4-9825-8c2347ccb731" providerId="ADAL" clId="{69828B77-1910-4DCE-8FB2-F2B9C27589A7}" dt="2022-12-15T01:15:06.585" v="823" actId="20577"/>
        <pc:sldMkLst>
          <pc:docMk/>
          <pc:sldMk cId="2231997642" sldId="820"/>
        </pc:sldMkLst>
        <pc:spChg chg="mod">
          <ac:chgData name="Diane Panopio" userId="efd400e1-d7ff-49b4-9825-8c2347ccb731" providerId="ADAL" clId="{69828B77-1910-4DCE-8FB2-F2B9C27589A7}" dt="2022-12-15T01:15:06.585" v="823" actId="20577"/>
          <ac:spMkLst>
            <pc:docMk/>
            <pc:sldMk cId="2231997642" sldId="820"/>
            <ac:spMk id="3" creationId="{042D9E7B-D1BB-4A59-8D12-11E6C2FA55AC}"/>
          </ac:spMkLst>
        </pc:spChg>
      </pc:sldChg>
    </pc:docChg>
  </pc:docChgLst>
  <pc:docChgLst>
    <pc:chgData name="Michael Siemens Uy" userId="6c2f2eb2-cf6f-47af-9f62-103f081d9190" providerId="ADAL" clId="{8047CCA6-FE88-4845-BCD6-0E03E0B86B17}"/>
    <pc:docChg chg="modSld">
      <pc:chgData name="Michael Siemens Uy" userId="6c2f2eb2-cf6f-47af-9f62-103f081d9190" providerId="ADAL" clId="{8047CCA6-FE88-4845-BCD6-0E03E0B86B17}" dt="2022-03-21T13:37:58.996" v="1" actId="20577"/>
      <pc:docMkLst>
        <pc:docMk/>
      </pc:docMkLst>
      <pc:sldChg chg="modSp">
        <pc:chgData name="Michael Siemens Uy" userId="6c2f2eb2-cf6f-47af-9f62-103f081d9190" providerId="ADAL" clId="{8047CCA6-FE88-4845-BCD6-0E03E0B86B17}" dt="2022-03-21T13:37:58.996" v="1" actId="20577"/>
        <pc:sldMkLst>
          <pc:docMk/>
          <pc:sldMk cId="2108672738" sldId="813"/>
        </pc:sldMkLst>
        <pc:graphicFrameChg chg="mod">
          <ac:chgData name="Michael Siemens Uy" userId="6c2f2eb2-cf6f-47af-9f62-103f081d9190" providerId="ADAL" clId="{8047CCA6-FE88-4845-BCD6-0E03E0B86B17}" dt="2022-03-21T13:37:58.996" v="1" actId="20577"/>
          <ac:graphicFrameMkLst>
            <pc:docMk/>
            <pc:sldMk cId="2108672738" sldId="813"/>
            <ac:graphicFrameMk id="4" creationId="{E9DAACAF-55DC-4063-85D9-A0AB86DE3F9D}"/>
          </ac:graphicFrameMkLst>
        </pc:graphicFrameChg>
      </pc:sldChg>
    </pc:docChg>
  </pc:docChgLst>
  <pc:docChgLst>
    <pc:chgData name="Gia Timbal" userId="efd2d06c-0825-42ed-ae34-6fe4fc35cdf7" providerId="ADAL" clId="{33773784-4FE3-47CF-982F-5738F04BAFC7}"/>
    <pc:docChg chg="modSld">
      <pc:chgData name="Gia Timbal" userId="efd2d06c-0825-42ed-ae34-6fe4fc35cdf7" providerId="ADAL" clId="{33773784-4FE3-47CF-982F-5738F04BAFC7}" dt="2022-12-22T01:54:23.025" v="9"/>
      <pc:docMkLst>
        <pc:docMk/>
      </pc:docMkLst>
      <pc:sldChg chg="addSp modSp">
        <pc:chgData name="Gia Timbal" userId="efd2d06c-0825-42ed-ae34-6fe4fc35cdf7" providerId="ADAL" clId="{33773784-4FE3-47CF-982F-5738F04BAFC7}" dt="2022-12-22T01:37:10.021" v="2"/>
        <pc:sldMkLst>
          <pc:docMk/>
          <pc:sldMk cId="3005788594" sldId="758"/>
        </pc:sldMkLst>
        <pc:picChg chg="add mod">
          <ac:chgData name="Gia Timbal" userId="efd2d06c-0825-42ed-ae34-6fe4fc35cdf7" providerId="ADAL" clId="{33773784-4FE3-47CF-982F-5738F04BAFC7}" dt="2022-12-22T01:37:10.021" v="2"/>
          <ac:picMkLst>
            <pc:docMk/>
            <pc:sldMk cId="3005788594" sldId="758"/>
            <ac:picMk id="2" creationId="{539D0BF7-C392-23DB-3708-A150BDD6FC40}"/>
          </ac:picMkLst>
        </pc:picChg>
      </pc:sldChg>
      <pc:sldChg chg="addSp modSp">
        <pc:chgData name="Gia Timbal" userId="efd2d06c-0825-42ed-ae34-6fe4fc35cdf7" providerId="ADAL" clId="{33773784-4FE3-47CF-982F-5738F04BAFC7}" dt="2022-12-22T01:37:05.447" v="0"/>
        <pc:sldMkLst>
          <pc:docMk/>
          <pc:sldMk cId="3659489716" sldId="821"/>
        </pc:sldMkLst>
        <pc:picChg chg="add mod">
          <ac:chgData name="Gia Timbal" userId="efd2d06c-0825-42ed-ae34-6fe4fc35cdf7" providerId="ADAL" clId="{33773784-4FE3-47CF-982F-5738F04BAFC7}" dt="2022-12-22T01:37:05.447" v="0"/>
          <ac:picMkLst>
            <pc:docMk/>
            <pc:sldMk cId="3659489716" sldId="821"/>
            <ac:picMk id="2" creationId="{034E7104-7D87-3739-FF1B-D44053AB1F79}"/>
          </ac:picMkLst>
        </pc:picChg>
      </pc:sldChg>
      <pc:sldChg chg="addSp modSp">
        <pc:chgData name="Gia Timbal" userId="efd2d06c-0825-42ed-ae34-6fe4fc35cdf7" providerId="ADAL" clId="{33773784-4FE3-47CF-982F-5738F04BAFC7}" dt="2022-12-22T01:37:08.901" v="1"/>
        <pc:sldMkLst>
          <pc:docMk/>
          <pc:sldMk cId="3657554169" sldId="824"/>
        </pc:sldMkLst>
        <pc:picChg chg="add mod">
          <ac:chgData name="Gia Timbal" userId="efd2d06c-0825-42ed-ae34-6fe4fc35cdf7" providerId="ADAL" clId="{33773784-4FE3-47CF-982F-5738F04BAFC7}" dt="2022-12-22T01:37:08.901" v="1"/>
          <ac:picMkLst>
            <pc:docMk/>
            <pc:sldMk cId="3657554169" sldId="824"/>
            <ac:picMk id="2" creationId="{28E44F6A-FCD4-ACAB-71F9-F555F511436B}"/>
          </ac:picMkLst>
        </pc:picChg>
      </pc:sldChg>
      <pc:sldChg chg="addSp modSp">
        <pc:chgData name="Gia Timbal" userId="efd2d06c-0825-42ed-ae34-6fe4fc35cdf7" providerId="ADAL" clId="{33773784-4FE3-47CF-982F-5738F04BAFC7}" dt="2022-12-22T01:53:17.683" v="3"/>
        <pc:sldMkLst>
          <pc:docMk/>
          <pc:sldMk cId="1954043130" sldId="841"/>
        </pc:sldMkLst>
        <pc:picChg chg="add mod">
          <ac:chgData name="Gia Timbal" userId="efd2d06c-0825-42ed-ae34-6fe4fc35cdf7" providerId="ADAL" clId="{33773784-4FE3-47CF-982F-5738F04BAFC7}" dt="2022-12-22T01:53:17.683" v="3"/>
          <ac:picMkLst>
            <pc:docMk/>
            <pc:sldMk cId="1954043130" sldId="841"/>
            <ac:picMk id="2" creationId="{E3C5CA41-1843-2814-3C59-61DF4C6B09C4}"/>
          </ac:picMkLst>
        </pc:picChg>
      </pc:sldChg>
      <pc:sldChg chg="addSp modSp">
        <pc:chgData name="Gia Timbal" userId="efd2d06c-0825-42ed-ae34-6fe4fc35cdf7" providerId="ADAL" clId="{33773784-4FE3-47CF-982F-5738F04BAFC7}" dt="2022-12-22T01:53:19.140" v="4"/>
        <pc:sldMkLst>
          <pc:docMk/>
          <pc:sldMk cId="2407119838" sldId="842"/>
        </pc:sldMkLst>
        <pc:picChg chg="add mod">
          <ac:chgData name="Gia Timbal" userId="efd2d06c-0825-42ed-ae34-6fe4fc35cdf7" providerId="ADAL" clId="{33773784-4FE3-47CF-982F-5738F04BAFC7}" dt="2022-12-22T01:53:19.140" v="4"/>
          <ac:picMkLst>
            <pc:docMk/>
            <pc:sldMk cId="2407119838" sldId="842"/>
            <ac:picMk id="2" creationId="{6F120F49-B083-FF3B-3270-31E8577C1A0C}"/>
          </ac:picMkLst>
        </pc:picChg>
      </pc:sldChg>
      <pc:sldChg chg="addSp modSp">
        <pc:chgData name="Gia Timbal" userId="efd2d06c-0825-42ed-ae34-6fe4fc35cdf7" providerId="ADAL" clId="{33773784-4FE3-47CF-982F-5738F04BAFC7}" dt="2022-12-22T01:53:24.337" v="5"/>
        <pc:sldMkLst>
          <pc:docMk/>
          <pc:sldMk cId="1932949966" sldId="846"/>
        </pc:sldMkLst>
        <pc:picChg chg="add mod">
          <ac:chgData name="Gia Timbal" userId="efd2d06c-0825-42ed-ae34-6fe4fc35cdf7" providerId="ADAL" clId="{33773784-4FE3-47CF-982F-5738F04BAFC7}" dt="2022-12-22T01:53:24.337" v="5"/>
          <ac:picMkLst>
            <pc:docMk/>
            <pc:sldMk cId="1932949966" sldId="846"/>
            <ac:picMk id="2" creationId="{D784799E-36F9-DEBE-7E41-11622233CF32}"/>
          </ac:picMkLst>
        </pc:picChg>
      </pc:sldChg>
      <pc:sldChg chg="addSp modSp">
        <pc:chgData name="Gia Timbal" userId="efd2d06c-0825-42ed-ae34-6fe4fc35cdf7" providerId="ADAL" clId="{33773784-4FE3-47CF-982F-5738F04BAFC7}" dt="2022-12-22T01:53:25.554" v="6"/>
        <pc:sldMkLst>
          <pc:docMk/>
          <pc:sldMk cId="1547545684" sldId="848"/>
        </pc:sldMkLst>
        <pc:picChg chg="add mod">
          <ac:chgData name="Gia Timbal" userId="efd2d06c-0825-42ed-ae34-6fe4fc35cdf7" providerId="ADAL" clId="{33773784-4FE3-47CF-982F-5738F04BAFC7}" dt="2022-12-22T01:53:25.554" v="6"/>
          <ac:picMkLst>
            <pc:docMk/>
            <pc:sldMk cId="1547545684" sldId="848"/>
            <ac:picMk id="2" creationId="{7D8AE773-35A8-CE43-FDEC-C74BED4F841B}"/>
          </ac:picMkLst>
        </pc:picChg>
      </pc:sldChg>
      <pc:sldChg chg="addSp modSp">
        <pc:chgData name="Gia Timbal" userId="efd2d06c-0825-42ed-ae34-6fe4fc35cdf7" providerId="ADAL" clId="{33773784-4FE3-47CF-982F-5738F04BAFC7}" dt="2022-12-22T01:53:32.418" v="7"/>
        <pc:sldMkLst>
          <pc:docMk/>
          <pc:sldMk cId="777306527" sldId="849"/>
        </pc:sldMkLst>
        <pc:picChg chg="add mod">
          <ac:chgData name="Gia Timbal" userId="efd2d06c-0825-42ed-ae34-6fe4fc35cdf7" providerId="ADAL" clId="{33773784-4FE3-47CF-982F-5738F04BAFC7}" dt="2022-12-22T01:53:32.418" v="7"/>
          <ac:picMkLst>
            <pc:docMk/>
            <pc:sldMk cId="777306527" sldId="849"/>
            <ac:picMk id="2" creationId="{61AC2220-30C8-5313-A573-108DDD9FA9E3}"/>
          </ac:picMkLst>
        </pc:picChg>
      </pc:sldChg>
      <pc:sldChg chg="addSp modSp">
        <pc:chgData name="Gia Timbal" userId="efd2d06c-0825-42ed-ae34-6fe4fc35cdf7" providerId="ADAL" clId="{33773784-4FE3-47CF-982F-5738F04BAFC7}" dt="2022-12-22T01:53:34.704" v="8"/>
        <pc:sldMkLst>
          <pc:docMk/>
          <pc:sldMk cId="3120015328" sldId="850"/>
        </pc:sldMkLst>
        <pc:picChg chg="add mod">
          <ac:chgData name="Gia Timbal" userId="efd2d06c-0825-42ed-ae34-6fe4fc35cdf7" providerId="ADAL" clId="{33773784-4FE3-47CF-982F-5738F04BAFC7}" dt="2022-12-22T01:53:34.704" v="8"/>
          <ac:picMkLst>
            <pc:docMk/>
            <pc:sldMk cId="3120015328" sldId="850"/>
            <ac:picMk id="2" creationId="{63339FF7-E885-BE1F-C6FE-1A630AE6E178}"/>
          </ac:picMkLst>
        </pc:picChg>
      </pc:sldChg>
      <pc:sldChg chg="addSp modSp">
        <pc:chgData name="Gia Timbal" userId="efd2d06c-0825-42ed-ae34-6fe4fc35cdf7" providerId="ADAL" clId="{33773784-4FE3-47CF-982F-5738F04BAFC7}" dt="2022-12-22T01:54:23.025" v="9"/>
        <pc:sldMkLst>
          <pc:docMk/>
          <pc:sldMk cId="423024653" sldId="858"/>
        </pc:sldMkLst>
        <pc:picChg chg="add mod">
          <ac:chgData name="Gia Timbal" userId="efd2d06c-0825-42ed-ae34-6fe4fc35cdf7" providerId="ADAL" clId="{33773784-4FE3-47CF-982F-5738F04BAFC7}" dt="2022-12-22T01:54:23.025" v="9"/>
          <ac:picMkLst>
            <pc:docMk/>
            <pc:sldMk cId="423024653" sldId="858"/>
            <ac:picMk id="4" creationId="{13C0D599-F379-D394-1A3B-31CC29B2986E}"/>
          </ac:picMkLst>
        </pc:picChg>
      </pc:sldChg>
    </pc:docChg>
  </pc:docChgLst>
  <pc:docChgLst>
    <pc:chgData name="Ayan Daluz" userId="befa8149-c6af-46c9-b27d-15d84abc302f" providerId="ADAL" clId="{331A86C6-27A9-4CF1-A3DC-CD58FF5367EF}"/>
    <pc:docChg chg="custSel modSld">
      <pc:chgData name="Ayan Daluz" userId="befa8149-c6af-46c9-b27d-15d84abc302f" providerId="ADAL" clId="{331A86C6-27A9-4CF1-A3DC-CD58FF5367EF}" dt="2023-04-13T04:30:17.656" v="85" actId="20577"/>
      <pc:docMkLst>
        <pc:docMk/>
      </pc:docMkLst>
      <pc:sldChg chg="modSp mod">
        <pc:chgData name="Ayan Daluz" userId="befa8149-c6af-46c9-b27d-15d84abc302f" providerId="ADAL" clId="{331A86C6-27A9-4CF1-A3DC-CD58FF5367EF}" dt="2023-04-12T05:03:12.798" v="0" actId="20577"/>
        <pc:sldMkLst>
          <pc:docMk/>
          <pc:sldMk cId="140496221" sldId="537"/>
        </pc:sldMkLst>
        <pc:spChg chg="mod">
          <ac:chgData name="Ayan Daluz" userId="befa8149-c6af-46c9-b27d-15d84abc302f" providerId="ADAL" clId="{331A86C6-27A9-4CF1-A3DC-CD58FF5367EF}" dt="2023-04-12T05:03:12.798" v="0" actId="20577"/>
          <ac:spMkLst>
            <pc:docMk/>
            <pc:sldMk cId="140496221" sldId="537"/>
            <ac:spMk id="2" creationId="{0631258E-42A2-4A96-A264-9BF3D41554F8}"/>
          </ac:spMkLst>
        </pc:spChg>
      </pc:sldChg>
      <pc:sldChg chg="modSp mod">
        <pc:chgData name="Ayan Daluz" userId="befa8149-c6af-46c9-b27d-15d84abc302f" providerId="ADAL" clId="{331A86C6-27A9-4CF1-A3DC-CD58FF5367EF}" dt="2023-04-13T04:29:01.485" v="28" actId="20577"/>
        <pc:sldMkLst>
          <pc:docMk/>
          <pc:sldMk cId="3078256753" sldId="538"/>
        </pc:sldMkLst>
        <pc:spChg chg="mod">
          <ac:chgData name="Ayan Daluz" userId="befa8149-c6af-46c9-b27d-15d84abc302f" providerId="ADAL" clId="{331A86C6-27A9-4CF1-A3DC-CD58FF5367EF}" dt="2023-04-13T04:29:01.485" v="28" actId="20577"/>
          <ac:spMkLst>
            <pc:docMk/>
            <pc:sldMk cId="3078256753" sldId="538"/>
            <ac:spMk id="2" creationId="{0631258E-42A2-4A96-A264-9BF3D41554F8}"/>
          </ac:spMkLst>
        </pc:spChg>
      </pc:sldChg>
      <pc:sldChg chg="modSp mod">
        <pc:chgData name="Ayan Daluz" userId="befa8149-c6af-46c9-b27d-15d84abc302f" providerId="ADAL" clId="{331A86C6-27A9-4CF1-A3DC-CD58FF5367EF}" dt="2023-04-13T04:29:18.721" v="29" actId="20577"/>
        <pc:sldMkLst>
          <pc:docMk/>
          <pc:sldMk cId="1768289778" sldId="539"/>
        </pc:sldMkLst>
        <pc:spChg chg="mod">
          <ac:chgData name="Ayan Daluz" userId="befa8149-c6af-46c9-b27d-15d84abc302f" providerId="ADAL" clId="{331A86C6-27A9-4CF1-A3DC-CD58FF5367EF}" dt="2023-04-13T04:29:18.721" v="29" actId="20577"/>
          <ac:spMkLst>
            <pc:docMk/>
            <pc:sldMk cId="1768289778" sldId="539"/>
            <ac:spMk id="2" creationId="{0631258E-42A2-4A96-A264-9BF3D41554F8}"/>
          </ac:spMkLst>
        </pc:spChg>
      </pc:sldChg>
      <pc:sldChg chg="modSp mod">
        <pc:chgData name="Ayan Daluz" userId="befa8149-c6af-46c9-b27d-15d84abc302f" providerId="ADAL" clId="{331A86C6-27A9-4CF1-A3DC-CD58FF5367EF}" dt="2023-04-13T04:29:29.299" v="40" actId="20577"/>
        <pc:sldMkLst>
          <pc:docMk/>
          <pc:sldMk cId="3128783176" sldId="540"/>
        </pc:sldMkLst>
        <pc:spChg chg="mod">
          <ac:chgData name="Ayan Daluz" userId="befa8149-c6af-46c9-b27d-15d84abc302f" providerId="ADAL" clId="{331A86C6-27A9-4CF1-A3DC-CD58FF5367EF}" dt="2023-04-13T04:29:29.299" v="40" actId="20577"/>
          <ac:spMkLst>
            <pc:docMk/>
            <pc:sldMk cId="3128783176" sldId="540"/>
            <ac:spMk id="2" creationId="{0631258E-42A2-4A96-A264-9BF3D41554F8}"/>
          </ac:spMkLst>
        </pc:spChg>
      </pc:sldChg>
      <pc:sldChg chg="modSp mod">
        <pc:chgData name="Ayan Daluz" userId="befa8149-c6af-46c9-b27d-15d84abc302f" providerId="ADAL" clId="{331A86C6-27A9-4CF1-A3DC-CD58FF5367EF}" dt="2023-04-13T04:29:56.985" v="84" actId="20577"/>
        <pc:sldMkLst>
          <pc:docMk/>
          <pc:sldMk cId="1955433562" sldId="541"/>
        </pc:sldMkLst>
        <pc:spChg chg="mod">
          <ac:chgData name="Ayan Daluz" userId="befa8149-c6af-46c9-b27d-15d84abc302f" providerId="ADAL" clId="{331A86C6-27A9-4CF1-A3DC-CD58FF5367EF}" dt="2023-04-13T04:29:56.985" v="84" actId="20577"/>
          <ac:spMkLst>
            <pc:docMk/>
            <pc:sldMk cId="1955433562" sldId="541"/>
            <ac:spMk id="2" creationId="{0631258E-42A2-4A96-A264-9BF3D41554F8}"/>
          </ac:spMkLst>
        </pc:spChg>
      </pc:sldChg>
      <pc:sldChg chg="modSp mod">
        <pc:chgData name="Ayan Daluz" userId="befa8149-c6af-46c9-b27d-15d84abc302f" providerId="ADAL" clId="{331A86C6-27A9-4CF1-A3DC-CD58FF5367EF}" dt="2023-04-13T04:30:17.656" v="85" actId="20577"/>
        <pc:sldMkLst>
          <pc:docMk/>
          <pc:sldMk cId="2539299332" sldId="542"/>
        </pc:sldMkLst>
        <pc:spChg chg="mod">
          <ac:chgData name="Ayan Daluz" userId="befa8149-c6af-46c9-b27d-15d84abc302f" providerId="ADAL" clId="{331A86C6-27A9-4CF1-A3DC-CD58FF5367EF}" dt="2023-04-13T04:30:17.656" v="85" actId="20577"/>
          <ac:spMkLst>
            <pc:docMk/>
            <pc:sldMk cId="2539299332" sldId="542"/>
            <ac:spMk id="2" creationId="{0631258E-42A2-4A96-A264-9BF3D41554F8}"/>
          </ac:spMkLst>
        </pc:spChg>
      </pc:sldChg>
      <pc:sldChg chg="modSp mod">
        <pc:chgData name="Ayan Daluz" userId="befa8149-c6af-46c9-b27d-15d84abc302f" providerId="ADAL" clId="{331A86C6-27A9-4CF1-A3DC-CD58FF5367EF}" dt="2023-04-13T04:28:31.476" v="27" actId="20577"/>
        <pc:sldMkLst>
          <pc:docMk/>
          <pc:sldMk cId="3637019716" sldId="826"/>
        </pc:sldMkLst>
        <pc:spChg chg="mod">
          <ac:chgData name="Ayan Daluz" userId="befa8149-c6af-46c9-b27d-15d84abc302f" providerId="ADAL" clId="{331A86C6-27A9-4CF1-A3DC-CD58FF5367EF}" dt="2023-04-13T04:28:31.476" v="27" actId="20577"/>
          <ac:spMkLst>
            <pc:docMk/>
            <pc:sldMk cId="3637019716" sldId="826"/>
            <ac:spMk id="3" creationId="{042D9E7B-D1BB-4A59-8D12-11E6C2FA55AC}"/>
          </ac:spMkLst>
        </pc:spChg>
      </pc:sldChg>
    </pc:docChg>
  </pc:docChgLst>
  <pc:docChgLst>
    <pc:chgData name="Diane Panopio" userId="efd400e1-d7ff-49b4-9825-8c2347ccb731" providerId="ADAL" clId="{967DEE2C-4E90-48A9-91CC-04064F14DF2F}"/>
    <pc:docChg chg="undo redo custSel addSld delSld modSld sldOrd modSection">
      <pc:chgData name="Diane Panopio" userId="efd400e1-d7ff-49b4-9825-8c2347ccb731" providerId="ADAL" clId="{967DEE2C-4E90-48A9-91CC-04064F14DF2F}" dt="2022-12-19T00:15:51.915" v="83" actId="47"/>
      <pc:docMkLst>
        <pc:docMk/>
      </pc:docMkLst>
      <pc:sldChg chg="modSp mod">
        <pc:chgData name="Diane Panopio" userId="efd400e1-d7ff-49b4-9825-8c2347ccb731" providerId="ADAL" clId="{967DEE2C-4E90-48A9-91CC-04064F14DF2F}" dt="2022-12-19T00:07:17.136" v="54" actId="20577"/>
        <pc:sldMkLst>
          <pc:docMk/>
          <pc:sldMk cId="2889337055" sldId="788"/>
        </pc:sldMkLst>
        <pc:spChg chg="mod">
          <ac:chgData name="Diane Panopio" userId="efd400e1-d7ff-49b4-9825-8c2347ccb731" providerId="ADAL" clId="{967DEE2C-4E90-48A9-91CC-04064F14DF2F}" dt="2022-12-19T00:07:17.136" v="54" actId="20577"/>
          <ac:spMkLst>
            <pc:docMk/>
            <pc:sldMk cId="2889337055" sldId="788"/>
            <ac:spMk id="3" creationId="{042D9E7B-D1BB-4A59-8D12-11E6C2FA55AC}"/>
          </ac:spMkLst>
        </pc:spChg>
      </pc:sldChg>
      <pc:sldChg chg="del">
        <pc:chgData name="Diane Panopio" userId="efd400e1-d7ff-49b4-9825-8c2347ccb731" providerId="ADAL" clId="{967DEE2C-4E90-48A9-91CC-04064F14DF2F}" dt="2022-12-19T00:15:51.915" v="83" actId="47"/>
        <pc:sldMkLst>
          <pc:docMk/>
          <pc:sldMk cId="2231997642" sldId="820"/>
        </pc:sldMkLst>
      </pc:sldChg>
      <pc:sldChg chg="modSp mod">
        <pc:chgData name="Diane Panopio" userId="efd400e1-d7ff-49b4-9825-8c2347ccb731" providerId="ADAL" clId="{967DEE2C-4E90-48A9-91CC-04064F14DF2F}" dt="2022-12-18T23:20:30.123" v="18" actId="20577"/>
        <pc:sldMkLst>
          <pc:docMk/>
          <pc:sldMk cId="3659489716" sldId="821"/>
        </pc:sldMkLst>
        <pc:spChg chg="mod">
          <ac:chgData name="Diane Panopio" userId="efd400e1-d7ff-49b4-9825-8c2347ccb731" providerId="ADAL" clId="{967DEE2C-4E90-48A9-91CC-04064F14DF2F}" dt="2022-12-18T23:20:30.123" v="18" actId="20577"/>
          <ac:spMkLst>
            <pc:docMk/>
            <pc:sldMk cId="3659489716" sldId="821"/>
            <ac:spMk id="3" creationId="{042D9E7B-D1BB-4A59-8D12-11E6C2FA55AC}"/>
          </ac:spMkLst>
        </pc:spChg>
      </pc:sldChg>
      <pc:sldChg chg="modSp mod">
        <pc:chgData name="Diane Panopio" userId="efd400e1-d7ff-49b4-9825-8c2347ccb731" providerId="ADAL" clId="{967DEE2C-4E90-48A9-91CC-04064F14DF2F}" dt="2022-12-18T23:46:56.164" v="31" actId="20577"/>
        <pc:sldMkLst>
          <pc:docMk/>
          <pc:sldMk cId="1932949966" sldId="846"/>
        </pc:sldMkLst>
        <pc:spChg chg="mod">
          <ac:chgData name="Diane Panopio" userId="efd400e1-d7ff-49b4-9825-8c2347ccb731" providerId="ADAL" clId="{967DEE2C-4E90-48A9-91CC-04064F14DF2F}" dt="2022-12-18T23:46:56.164" v="31" actId="20577"/>
          <ac:spMkLst>
            <pc:docMk/>
            <pc:sldMk cId="1932949966" sldId="846"/>
            <ac:spMk id="3" creationId="{042D9E7B-D1BB-4A59-8D12-11E6C2FA55AC}"/>
          </ac:spMkLst>
        </pc:spChg>
      </pc:sldChg>
      <pc:sldChg chg="modSp mod">
        <pc:chgData name="Diane Panopio" userId="efd400e1-d7ff-49b4-9825-8c2347ccb731" providerId="ADAL" clId="{967DEE2C-4E90-48A9-91CC-04064F14DF2F}" dt="2022-12-19T00:07:19.687" v="56" actId="20577"/>
        <pc:sldMkLst>
          <pc:docMk/>
          <pc:sldMk cId="1547545684" sldId="848"/>
        </pc:sldMkLst>
        <pc:spChg chg="mod">
          <ac:chgData name="Diane Panopio" userId="efd400e1-d7ff-49b4-9825-8c2347ccb731" providerId="ADAL" clId="{967DEE2C-4E90-48A9-91CC-04064F14DF2F}" dt="2022-12-19T00:07:19.687" v="56" actId="20577"/>
          <ac:spMkLst>
            <pc:docMk/>
            <pc:sldMk cId="1547545684" sldId="848"/>
            <ac:spMk id="9" creationId="{C05DABF4-033C-8283-C986-BC730DE0D7D2}"/>
          </ac:spMkLst>
        </pc:spChg>
      </pc:sldChg>
      <pc:sldChg chg="modSp mod">
        <pc:chgData name="Diane Panopio" userId="efd400e1-d7ff-49b4-9825-8c2347ccb731" providerId="ADAL" clId="{967DEE2C-4E90-48A9-91CC-04064F14DF2F}" dt="2022-12-19T00:15:07.568" v="78" actId="20577"/>
        <pc:sldMkLst>
          <pc:docMk/>
          <pc:sldMk cId="2065485411" sldId="851"/>
        </pc:sldMkLst>
        <pc:spChg chg="mod">
          <ac:chgData name="Diane Panopio" userId="efd400e1-d7ff-49b4-9825-8c2347ccb731" providerId="ADAL" clId="{967DEE2C-4E90-48A9-91CC-04064F14DF2F}" dt="2022-12-19T00:15:07.568" v="78" actId="20577"/>
          <ac:spMkLst>
            <pc:docMk/>
            <pc:sldMk cId="2065485411" sldId="851"/>
            <ac:spMk id="7" creationId="{656A0C85-A05F-A2B4-F23F-FE24968349AF}"/>
          </ac:spMkLst>
        </pc:spChg>
      </pc:sldChg>
      <pc:sldChg chg="modSp add mod ord">
        <pc:chgData name="Diane Panopio" userId="efd400e1-d7ff-49b4-9825-8c2347ccb731" providerId="ADAL" clId="{967DEE2C-4E90-48A9-91CC-04064F14DF2F}" dt="2022-12-19T00:15:48.623" v="82"/>
        <pc:sldMkLst>
          <pc:docMk/>
          <pc:sldMk cId="114060145" sldId="861"/>
        </pc:sldMkLst>
        <pc:spChg chg="mod">
          <ac:chgData name="Diane Panopio" userId="efd400e1-d7ff-49b4-9825-8c2347ccb731" providerId="ADAL" clId="{967DEE2C-4E90-48A9-91CC-04064F14DF2F}" dt="2022-12-19T00:15:48.623" v="82"/>
          <ac:spMkLst>
            <pc:docMk/>
            <pc:sldMk cId="114060145" sldId="861"/>
            <ac:spMk id="7" creationId="{656A0C85-A05F-A2B4-F23F-FE24968349AF}"/>
          </ac:spMkLst>
        </pc:spChg>
      </pc:sldChg>
    </pc:docChg>
  </pc:docChgLst>
  <pc:docChgLst>
    <pc:chgData name="Sally Garcia" userId="14886ab6-0ebe-4289-8985-92f6ea6d57f6" providerId="ADAL" clId="{E0D3DCD4-D754-40F0-939B-030723A27C7A}"/>
    <pc:docChg chg="undo custSel addSld delSld modSld modSection">
      <pc:chgData name="Sally Garcia" userId="14886ab6-0ebe-4289-8985-92f6ea6d57f6" providerId="ADAL" clId="{E0D3DCD4-D754-40F0-939B-030723A27C7A}" dt="2022-12-16T03:31:59.650" v="616" actId="47"/>
      <pc:docMkLst>
        <pc:docMk/>
      </pc:docMkLst>
      <pc:sldChg chg="addSp delSp modSp add del mod">
        <pc:chgData name="Sally Garcia" userId="14886ab6-0ebe-4289-8985-92f6ea6d57f6" providerId="ADAL" clId="{E0D3DCD4-D754-40F0-939B-030723A27C7A}" dt="2022-12-16T02:51:57.628" v="22"/>
        <pc:sldMkLst>
          <pc:docMk/>
          <pc:sldMk cId="140496221" sldId="537"/>
        </pc:sldMkLst>
        <pc:picChg chg="add mod">
          <ac:chgData name="Sally Garcia" userId="14886ab6-0ebe-4289-8985-92f6ea6d57f6" providerId="ADAL" clId="{E0D3DCD4-D754-40F0-939B-030723A27C7A}" dt="2022-12-16T02:51:57.628" v="22"/>
          <ac:picMkLst>
            <pc:docMk/>
            <pc:sldMk cId="140496221" sldId="537"/>
            <ac:picMk id="3" creationId="{FFC7752D-D35B-5BB6-42E3-F317792E0842}"/>
          </ac:picMkLst>
        </pc:picChg>
        <pc:picChg chg="del">
          <ac:chgData name="Sally Garcia" userId="14886ab6-0ebe-4289-8985-92f6ea6d57f6" providerId="ADAL" clId="{E0D3DCD4-D754-40F0-939B-030723A27C7A}" dt="2022-12-16T02:51:57.308" v="21" actId="478"/>
          <ac:picMkLst>
            <pc:docMk/>
            <pc:sldMk cId="140496221" sldId="537"/>
            <ac:picMk id="5" creationId="{621BB12B-0222-4B1F-B9A5-7432D56803D0}"/>
          </ac:picMkLst>
        </pc:picChg>
      </pc:sldChg>
      <pc:sldChg chg="addSp delSp modSp mod">
        <pc:chgData name="Sally Garcia" userId="14886ab6-0ebe-4289-8985-92f6ea6d57f6" providerId="ADAL" clId="{E0D3DCD4-D754-40F0-939B-030723A27C7A}" dt="2022-12-16T02:59:18.082" v="63"/>
        <pc:sldMkLst>
          <pc:docMk/>
          <pc:sldMk cId="1768289778" sldId="539"/>
        </pc:sldMkLst>
        <pc:picChg chg="add mod">
          <ac:chgData name="Sally Garcia" userId="14886ab6-0ebe-4289-8985-92f6ea6d57f6" providerId="ADAL" clId="{E0D3DCD4-D754-40F0-939B-030723A27C7A}" dt="2022-12-16T02:59:18.082" v="63"/>
          <ac:picMkLst>
            <pc:docMk/>
            <pc:sldMk cId="1768289778" sldId="539"/>
            <ac:picMk id="3" creationId="{A2C3A76B-1361-4141-7E51-B1FE1A63C68D}"/>
          </ac:picMkLst>
        </pc:picChg>
        <pc:picChg chg="del">
          <ac:chgData name="Sally Garcia" userId="14886ab6-0ebe-4289-8985-92f6ea6d57f6" providerId="ADAL" clId="{E0D3DCD4-D754-40F0-939B-030723A27C7A}" dt="2022-12-16T02:59:14.632" v="62" actId="478"/>
          <ac:picMkLst>
            <pc:docMk/>
            <pc:sldMk cId="1768289778" sldId="539"/>
            <ac:picMk id="5" creationId="{621BB12B-0222-4B1F-B9A5-7432D56803D0}"/>
          </ac:picMkLst>
        </pc:picChg>
      </pc:sldChg>
      <pc:sldChg chg="addSp delSp modSp add del mod">
        <pc:chgData name="Sally Garcia" userId="14886ab6-0ebe-4289-8985-92f6ea6d57f6" providerId="ADAL" clId="{E0D3DCD4-D754-40F0-939B-030723A27C7A}" dt="2022-12-16T03:16:13.884" v="507"/>
        <pc:sldMkLst>
          <pc:docMk/>
          <pc:sldMk cId="3128783176" sldId="540"/>
        </pc:sldMkLst>
        <pc:picChg chg="add mod">
          <ac:chgData name="Sally Garcia" userId="14886ab6-0ebe-4289-8985-92f6ea6d57f6" providerId="ADAL" clId="{E0D3DCD4-D754-40F0-939B-030723A27C7A}" dt="2022-12-16T03:16:13.884" v="507"/>
          <ac:picMkLst>
            <pc:docMk/>
            <pc:sldMk cId="3128783176" sldId="540"/>
            <ac:picMk id="3" creationId="{5C9E6210-ED84-F580-A5BE-77BF6A366F58}"/>
          </ac:picMkLst>
        </pc:picChg>
        <pc:picChg chg="del">
          <ac:chgData name="Sally Garcia" userId="14886ab6-0ebe-4289-8985-92f6ea6d57f6" providerId="ADAL" clId="{E0D3DCD4-D754-40F0-939B-030723A27C7A}" dt="2022-12-16T03:16:13.558" v="506" actId="478"/>
          <ac:picMkLst>
            <pc:docMk/>
            <pc:sldMk cId="3128783176" sldId="540"/>
            <ac:picMk id="5" creationId="{621BB12B-0222-4B1F-B9A5-7432D56803D0}"/>
          </ac:picMkLst>
        </pc:picChg>
      </pc:sldChg>
      <pc:sldChg chg="addSp delSp modSp mod">
        <pc:chgData name="Sally Garcia" userId="14886ab6-0ebe-4289-8985-92f6ea6d57f6" providerId="ADAL" clId="{E0D3DCD4-D754-40F0-939B-030723A27C7A}" dt="2022-12-16T03:22:15.956" v="553"/>
        <pc:sldMkLst>
          <pc:docMk/>
          <pc:sldMk cId="1955433562" sldId="541"/>
        </pc:sldMkLst>
        <pc:picChg chg="add mod">
          <ac:chgData name="Sally Garcia" userId="14886ab6-0ebe-4289-8985-92f6ea6d57f6" providerId="ADAL" clId="{E0D3DCD4-D754-40F0-939B-030723A27C7A}" dt="2022-12-16T03:22:15.956" v="553"/>
          <ac:picMkLst>
            <pc:docMk/>
            <pc:sldMk cId="1955433562" sldId="541"/>
            <ac:picMk id="3" creationId="{CB061A9E-9E1C-9261-1486-CFC011A59299}"/>
          </ac:picMkLst>
        </pc:picChg>
        <pc:picChg chg="del">
          <ac:chgData name="Sally Garcia" userId="14886ab6-0ebe-4289-8985-92f6ea6d57f6" providerId="ADAL" clId="{E0D3DCD4-D754-40F0-939B-030723A27C7A}" dt="2022-12-16T03:22:15.549" v="552" actId="478"/>
          <ac:picMkLst>
            <pc:docMk/>
            <pc:sldMk cId="1955433562" sldId="541"/>
            <ac:picMk id="5" creationId="{621BB12B-0222-4B1F-B9A5-7432D56803D0}"/>
          </ac:picMkLst>
        </pc:picChg>
      </pc:sldChg>
      <pc:sldChg chg="addSp delSp modSp mod">
        <pc:chgData name="Sally Garcia" userId="14886ab6-0ebe-4289-8985-92f6ea6d57f6" providerId="ADAL" clId="{E0D3DCD4-D754-40F0-939B-030723A27C7A}" dt="2022-12-16T03:27:59.678" v="595"/>
        <pc:sldMkLst>
          <pc:docMk/>
          <pc:sldMk cId="2539299332" sldId="542"/>
        </pc:sldMkLst>
        <pc:picChg chg="add mod">
          <ac:chgData name="Sally Garcia" userId="14886ab6-0ebe-4289-8985-92f6ea6d57f6" providerId="ADAL" clId="{E0D3DCD4-D754-40F0-939B-030723A27C7A}" dt="2022-12-16T03:27:59.678" v="595"/>
          <ac:picMkLst>
            <pc:docMk/>
            <pc:sldMk cId="2539299332" sldId="542"/>
            <ac:picMk id="3" creationId="{85A264BF-FF42-C4E3-6EC8-0E4985B5DCF7}"/>
          </ac:picMkLst>
        </pc:picChg>
        <pc:picChg chg="del">
          <ac:chgData name="Sally Garcia" userId="14886ab6-0ebe-4289-8985-92f6ea6d57f6" providerId="ADAL" clId="{E0D3DCD4-D754-40F0-939B-030723A27C7A}" dt="2022-12-16T03:27:58.872" v="594" actId="478"/>
          <ac:picMkLst>
            <pc:docMk/>
            <pc:sldMk cId="2539299332" sldId="542"/>
            <ac:picMk id="5" creationId="{621BB12B-0222-4B1F-B9A5-7432D56803D0}"/>
          </ac:picMkLst>
        </pc:picChg>
      </pc:sldChg>
      <pc:sldChg chg="del">
        <pc:chgData name="Sally Garcia" userId="14886ab6-0ebe-4289-8985-92f6ea6d57f6" providerId="ADAL" clId="{E0D3DCD4-D754-40F0-939B-030723A27C7A}" dt="2022-12-16T03:31:59.650" v="616" actId="47"/>
        <pc:sldMkLst>
          <pc:docMk/>
          <pc:sldMk cId="2440948335" sldId="556"/>
        </pc:sldMkLst>
      </pc:sldChg>
      <pc:sldChg chg="del">
        <pc:chgData name="Sally Garcia" userId="14886ab6-0ebe-4289-8985-92f6ea6d57f6" providerId="ADAL" clId="{E0D3DCD4-D754-40F0-939B-030723A27C7A}" dt="2022-12-16T02:48:47.198" v="1" actId="47"/>
        <pc:sldMkLst>
          <pc:docMk/>
          <pc:sldMk cId="1424804438" sldId="753"/>
        </pc:sldMkLst>
      </pc:sldChg>
      <pc:sldChg chg="delSp mod">
        <pc:chgData name="Sally Garcia" userId="14886ab6-0ebe-4289-8985-92f6ea6d57f6" providerId="ADAL" clId="{E0D3DCD4-D754-40F0-939B-030723A27C7A}" dt="2022-12-16T02:48:55.008" v="2" actId="478"/>
        <pc:sldMkLst>
          <pc:docMk/>
          <pc:sldMk cId="1854995293" sldId="754"/>
        </pc:sldMkLst>
        <pc:spChg chg="del">
          <ac:chgData name="Sally Garcia" userId="14886ab6-0ebe-4289-8985-92f6ea6d57f6" providerId="ADAL" clId="{E0D3DCD4-D754-40F0-939B-030723A27C7A}" dt="2022-12-16T02:48:55.008" v="2" actId="478"/>
          <ac:spMkLst>
            <pc:docMk/>
            <pc:sldMk cId="1854995293" sldId="754"/>
            <ac:spMk id="2" creationId="{70AB3EF6-BB7D-4D73-9C21-731770A78952}"/>
          </ac:spMkLst>
        </pc:spChg>
      </pc:sldChg>
      <pc:sldChg chg="del">
        <pc:chgData name="Sally Garcia" userId="14886ab6-0ebe-4289-8985-92f6ea6d57f6" providerId="ADAL" clId="{E0D3DCD4-D754-40F0-939B-030723A27C7A}" dt="2022-12-16T02:49:45.976" v="4" actId="47"/>
        <pc:sldMkLst>
          <pc:docMk/>
          <pc:sldMk cId="3667799088" sldId="755"/>
        </pc:sldMkLst>
      </pc:sldChg>
      <pc:sldChg chg="del">
        <pc:chgData name="Sally Garcia" userId="14886ab6-0ebe-4289-8985-92f6ea6d57f6" providerId="ADAL" clId="{E0D3DCD4-D754-40F0-939B-030723A27C7A}" dt="2022-12-16T02:49:55.943" v="6" actId="47"/>
        <pc:sldMkLst>
          <pc:docMk/>
          <pc:sldMk cId="878986085" sldId="756"/>
        </pc:sldMkLst>
      </pc:sldChg>
      <pc:sldChg chg="del">
        <pc:chgData name="Sally Garcia" userId="14886ab6-0ebe-4289-8985-92f6ea6d57f6" providerId="ADAL" clId="{E0D3DCD4-D754-40F0-939B-030723A27C7A}" dt="2022-12-16T02:50:11.286" v="8" actId="47"/>
        <pc:sldMkLst>
          <pc:docMk/>
          <pc:sldMk cId="2335039683" sldId="757"/>
        </pc:sldMkLst>
      </pc:sldChg>
      <pc:sldChg chg="delSp mod">
        <pc:chgData name="Sally Garcia" userId="14886ab6-0ebe-4289-8985-92f6ea6d57f6" providerId="ADAL" clId="{E0D3DCD4-D754-40F0-939B-030723A27C7A}" dt="2022-12-16T02:50:20.901" v="9" actId="478"/>
        <pc:sldMkLst>
          <pc:docMk/>
          <pc:sldMk cId="3005788594" sldId="758"/>
        </pc:sldMkLst>
        <pc:spChg chg="del">
          <ac:chgData name="Sally Garcia" userId="14886ab6-0ebe-4289-8985-92f6ea6d57f6" providerId="ADAL" clId="{E0D3DCD4-D754-40F0-939B-030723A27C7A}" dt="2022-12-16T02:50:20.901" v="9" actId="478"/>
          <ac:spMkLst>
            <pc:docMk/>
            <pc:sldMk cId="3005788594" sldId="758"/>
            <ac:spMk id="2" creationId="{70AB3EF6-BB7D-4D73-9C21-731770A78952}"/>
          </ac:spMkLst>
        </pc:spChg>
      </pc:sldChg>
      <pc:sldChg chg="del">
        <pc:chgData name="Sally Garcia" userId="14886ab6-0ebe-4289-8985-92f6ea6d57f6" providerId="ADAL" clId="{E0D3DCD4-D754-40F0-939B-030723A27C7A}" dt="2022-12-16T02:50:41.712" v="11" actId="47"/>
        <pc:sldMkLst>
          <pc:docMk/>
          <pc:sldMk cId="3691923366" sldId="759"/>
        </pc:sldMkLst>
      </pc:sldChg>
      <pc:sldChg chg="del">
        <pc:chgData name="Sally Garcia" userId="14886ab6-0ebe-4289-8985-92f6ea6d57f6" providerId="ADAL" clId="{E0D3DCD4-D754-40F0-939B-030723A27C7A}" dt="2022-12-16T02:50:57.853" v="13" actId="47"/>
        <pc:sldMkLst>
          <pc:docMk/>
          <pc:sldMk cId="1905400241" sldId="760"/>
        </pc:sldMkLst>
      </pc:sldChg>
      <pc:sldChg chg="delSp del mod">
        <pc:chgData name="Sally Garcia" userId="14886ab6-0ebe-4289-8985-92f6ea6d57f6" providerId="ADAL" clId="{E0D3DCD4-D754-40F0-939B-030723A27C7A}" dt="2022-12-16T02:51:25.182" v="16" actId="47"/>
        <pc:sldMkLst>
          <pc:docMk/>
          <pc:sldMk cId="293526994" sldId="761"/>
        </pc:sldMkLst>
        <pc:spChg chg="del">
          <ac:chgData name="Sally Garcia" userId="14886ab6-0ebe-4289-8985-92f6ea6d57f6" providerId="ADAL" clId="{E0D3DCD4-D754-40F0-939B-030723A27C7A}" dt="2022-12-16T02:51:18.469" v="14" actId="478"/>
          <ac:spMkLst>
            <pc:docMk/>
            <pc:sldMk cId="293526994" sldId="761"/>
            <ac:spMk id="2" creationId="{70AB3EF6-BB7D-4D73-9C21-731770A78952}"/>
          </ac:spMkLst>
        </pc:spChg>
      </pc:sldChg>
      <pc:sldChg chg="del">
        <pc:chgData name="Sally Garcia" userId="14886ab6-0ebe-4289-8985-92f6ea6d57f6" providerId="ADAL" clId="{E0D3DCD4-D754-40F0-939B-030723A27C7A}" dt="2022-12-16T02:51:46.128" v="18" actId="47"/>
        <pc:sldMkLst>
          <pc:docMk/>
          <pc:sldMk cId="470941191" sldId="762"/>
        </pc:sldMkLst>
      </pc:sldChg>
      <pc:sldChg chg="del">
        <pc:chgData name="Sally Garcia" userId="14886ab6-0ebe-4289-8985-92f6ea6d57f6" providerId="ADAL" clId="{E0D3DCD4-D754-40F0-939B-030723A27C7A}" dt="2022-12-16T02:52:15.558" v="24" actId="47"/>
        <pc:sldMkLst>
          <pc:docMk/>
          <pc:sldMk cId="1345391805" sldId="763"/>
        </pc:sldMkLst>
      </pc:sldChg>
      <pc:sldChg chg="del">
        <pc:chgData name="Sally Garcia" userId="14886ab6-0ebe-4289-8985-92f6ea6d57f6" providerId="ADAL" clId="{E0D3DCD4-D754-40F0-939B-030723A27C7A}" dt="2022-12-16T02:52:36.896" v="28" actId="47"/>
        <pc:sldMkLst>
          <pc:docMk/>
          <pc:sldMk cId="1210303549" sldId="764"/>
        </pc:sldMkLst>
      </pc:sldChg>
      <pc:sldChg chg="delSp mod">
        <pc:chgData name="Sally Garcia" userId="14886ab6-0ebe-4289-8985-92f6ea6d57f6" providerId="ADAL" clId="{E0D3DCD4-D754-40F0-939B-030723A27C7A}" dt="2022-12-16T02:52:52.893" v="29" actId="478"/>
        <pc:sldMkLst>
          <pc:docMk/>
          <pc:sldMk cId="2165828832" sldId="765"/>
        </pc:sldMkLst>
        <pc:spChg chg="del">
          <ac:chgData name="Sally Garcia" userId="14886ab6-0ebe-4289-8985-92f6ea6d57f6" providerId="ADAL" clId="{E0D3DCD4-D754-40F0-939B-030723A27C7A}" dt="2022-12-16T02:52:52.893" v="29" actId="478"/>
          <ac:spMkLst>
            <pc:docMk/>
            <pc:sldMk cId="2165828832" sldId="765"/>
            <ac:spMk id="2" creationId="{70AB3EF6-BB7D-4D73-9C21-731770A78952}"/>
          </ac:spMkLst>
        </pc:spChg>
      </pc:sldChg>
      <pc:sldChg chg="del">
        <pc:chgData name="Sally Garcia" userId="14886ab6-0ebe-4289-8985-92f6ea6d57f6" providerId="ADAL" clId="{E0D3DCD4-D754-40F0-939B-030723A27C7A}" dt="2022-12-16T02:53:03.337" v="31" actId="47"/>
        <pc:sldMkLst>
          <pc:docMk/>
          <pc:sldMk cId="3864408038" sldId="766"/>
        </pc:sldMkLst>
      </pc:sldChg>
      <pc:sldChg chg="delSp mod">
        <pc:chgData name="Sally Garcia" userId="14886ab6-0ebe-4289-8985-92f6ea6d57f6" providerId="ADAL" clId="{E0D3DCD4-D754-40F0-939B-030723A27C7A}" dt="2022-12-16T02:53:14.687" v="32" actId="478"/>
        <pc:sldMkLst>
          <pc:docMk/>
          <pc:sldMk cId="3512331894" sldId="767"/>
        </pc:sldMkLst>
        <pc:spChg chg="del">
          <ac:chgData name="Sally Garcia" userId="14886ab6-0ebe-4289-8985-92f6ea6d57f6" providerId="ADAL" clId="{E0D3DCD4-D754-40F0-939B-030723A27C7A}" dt="2022-12-16T02:53:14.687" v="32" actId="478"/>
          <ac:spMkLst>
            <pc:docMk/>
            <pc:sldMk cId="3512331894" sldId="767"/>
            <ac:spMk id="2" creationId="{70AB3EF6-BB7D-4D73-9C21-731770A78952}"/>
          </ac:spMkLst>
        </pc:spChg>
      </pc:sldChg>
      <pc:sldChg chg="del">
        <pc:chgData name="Sally Garcia" userId="14886ab6-0ebe-4289-8985-92f6ea6d57f6" providerId="ADAL" clId="{E0D3DCD4-D754-40F0-939B-030723A27C7A}" dt="2022-12-16T02:53:37.314" v="34" actId="47"/>
        <pc:sldMkLst>
          <pc:docMk/>
          <pc:sldMk cId="2694606078" sldId="768"/>
        </pc:sldMkLst>
      </pc:sldChg>
      <pc:sldChg chg="del">
        <pc:chgData name="Sally Garcia" userId="14886ab6-0ebe-4289-8985-92f6ea6d57f6" providerId="ADAL" clId="{E0D3DCD4-D754-40F0-939B-030723A27C7A}" dt="2022-12-16T02:53:52.656" v="36" actId="47"/>
        <pc:sldMkLst>
          <pc:docMk/>
          <pc:sldMk cId="4171384231" sldId="769"/>
        </pc:sldMkLst>
      </pc:sldChg>
      <pc:sldChg chg="del">
        <pc:chgData name="Sally Garcia" userId="14886ab6-0ebe-4289-8985-92f6ea6d57f6" providerId="ADAL" clId="{E0D3DCD4-D754-40F0-939B-030723A27C7A}" dt="2022-12-16T02:54:02.354" v="38" actId="47"/>
        <pc:sldMkLst>
          <pc:docMk/>
          <pc:sldMk cId="3232572567" sldId="770"/>
        </pc:sldMkLst>
      </pc:sldChg>
      <pc:sldChg chg="del">
        <pc:chgData name="Sally Garcia" userId="14886ab6-0ebe-4289-8985-92f6ea6d57f6" providerId="ADAL" clId="{E0D3DCD4-D754-40F0-939B-030723A27C7A}" dt="2022-12-16T02:54:13.573" v="40" actId="47"/>
        <pc:sldMkLst>
          <pc:docMk/>
          <pc:sldMk cId="57949886" sldId="771"/>
        </pc:sldMkLst>
      </pc:sldChg>
      <pc:sldChg chg="del">
        <pc:chgData name="Sally Garcia" userId="14886ab6-0ebe-4289-8985-92f6ea6d57f6" providerId="ADAL" clId="{E0D3DCD4-D754-40F0-939B-030723A27C7A}" dt="2022-12-16T02:54:36.258" v="42" actId="47"/>
        <pc:sldMkLst>
          <pc:docMk/>
          <pc:sldMk cId="2203188005" sldId="772"/>
        </pc:sldMkLst>
      </pc:sldChg>
      <pc:sldChg chg="del">
        <pc:chgData name="Sally Garcia" userId="14886ab6-0ebe-4289-8985-92f6ea6d57f6" providerId="ADAL" clId="{E0D3DCD4-D754-40F0-939B-030723A27C7A}" dt="2022-12-16T02:54:49.961" v="44" actId="47"/>
        <pc:sldMkLst>
          <pc:docMk/>
          <pc:sldMk cId="2591642896" sldId="773"/>
        </pc:sldMkLst>
      </pc:sldChg>
      <pc:sldChg chg="del">
        <pc:chgData name="Sally Garcia" userId="14886ab6-0ebe-4289-8985-92f6ea6d57f6" providerId="ADAL" clId="{E0D3DCD4-D754-40F0-939B-030723A27C7A}" dt="2022-12-16T02:55:03.038" v="46" actId="47"/>
        <pc:sldMkLst>
          <pc:docMk/>
          <pc:sldMk cId="634930408" sldId="774"/>
        </pc:sldMkLst>
      </pc:sldChg>
      <pc:sldChg chg="delSp mod">
        <pc:chgData name="Sally Garcia" userId="14886ab6-0ebe-4289-8985-92f6ea6d57f6" providerId="ADAL" clId="{E0D3DCD4-D754-40F0-939B-030723A27C7A}" dt="2022-12-16T02:55:13.951" v="47" actId="478"/>
        <pc:sldMkLst>
          <pc:docMk/>
          <pc:sldMk cId="3956287967" sldId="775"/>
        </pc:sldMkLst>
        <pc:spChg chg="del">
          <ac:chgData name="Sally Garcia" userId="14886ab6-0ebe-4289-8985-92f6ea6d57f6" providerId="ADAL" clId="{E0D3DCD4-D754-40F0-939B-030723A27C7A}" dt="2022-12-16T02:55:13.951" v="47" actId="478"/>
          <ac:spMkLst>
            <pc:docMk/>
            <pc:sldMk cId="3956287967" sldId="775"/>
            <ac:spMk id="2" creationId="{70AB3EF6-BB7D-4D73-9C21-731770A78952}"/>
          </ac:spMkLst>
        </pc:spChg>
      </pc:sldChg>
      <pc:sldChg chg="del">
        <pc:chgData name="Sally Garcia" userId="14886ab6-0ebe-4289-8985-92f6ea6d57f6" providerId="ADAL" clId="{E0D3DCD4-D754-40F0-939B-030723A27C7A}" dt="2022-12-16T02:56:04.296" v="50" actId="47"/>
        <pc:sldMkLst>
          <pc:docMk/>
          <pc:sldMk cId="1133420820" sldId="776"/>
        </pc:sldMkLst>
      </pc:sldChg>
      <pc:sldChg chg="delSp mod">
        <pc:chgData name="Sally Garcia" userId="14886ab6-0ebe-4289-8985-92f6ea6d57f6" providerId="ADAL" clId="{E0D3DCD4-D754-40F0-939B-030723A27C7A}" dt="2022-12-16T02:56:22.137" v="51" actId="478"/>
        <pc:sldMkLst>
          <pc:docMk/>
          <pc:sldMk cId="2089102184" sldId="777"/>
        </pc:sldMkLst>
        <pc:spChg chg="del">
          <ac:chgData name="Sally Garcia" userId="14886ab6-0ebe-4289-8985-92f6ea6d57f6" providerId="ADAL" clId="{E0D3DCD4-D754-40F0-939B-030723A27C7A}" dt="2022-12-16T02:56:22.137" v="51" actId="478"/>
          <ac:spMkLst>
            <pc:docMk/>
            <pc:sldMk cId="2089102184" sldId="777"/>
            <ac:spMk id="2" creationId="{70AB3EF6-BB7D-4D73-9C21-731770A78952}"/>
          </ac:spMkLst>
        </pc:spChg>
      </pc:sldChg>
      <pc:sldChg chg="delSp del mod">
        <pc:chgData name="Sally Garcia" userId="14886ab6-0ebe-4289-8985-92f6ea6d57f6" providerId="ADAL" clId="{E0D3DCD4-D754-40F0-939B-030723A27C7A}" dt="2022-12-16T02:58:18.935" v="54" actId="47"/>
        <pc:sldMkLst>
          <pc:docMk/>
          <pc:sldMk cId="2793342220" sldId="778"/>
        </pc:sldMkLst>
        <pc:spChg chg="del">
          <ac:chgData name="Sally Garcia" userId="14886ab6-0ebe-4289-8985-92f6ea6d57f6" providerId="ADAL" clId="{E0D3DCD4-D754-40F0-939B-030723A27C7A}" dt="2022-12-16T02:56:29.799" v="52" actId="478"/>
          <ac:spMkLst>
            <pc:docMk/>
            <pc:sldMk cId="2793342220" sldId="778"/>
            <ac:spMk id="2" creationId="{70AB3EF6-BB7D-4D73-9C21-731770A78952}"/>
          </ac:spMkLst>
        </pc:spChg>
      </pc:sldChg>
      <pc:sldChg chg="del">
        <pc:chgData name="Sally Garcia" userId="14886ab6-0ebe-4289-8985-92f6ea6d57f6" providerId="ADAL" clId="{E0D3DCD4-D754-40F0-939B-030723A27C7A}" dt="2022-12-16T02:58:41.932" v="58" actId="47"/>
        <pc:sldMkLst>
          <pc:docMk/>
          <pc:sldMk cId="3772023076" sldId="779"/>
        </pc:sldMkLst>
      </pc:sldChg>
      <pc:sldChg chg="del">
        <pc:chgData name="Sally Garcia" userId="14886ab6-0ebe-4289-8985-92f6ea6d57f6" providerId="ADAL" clId="{E0D3DCD4-D754-40F0-939B-030723A27C7A}" dt="2022-12-16T02:58:30.225" v="56" actId="47"/>
        <pc:sldMkLst>
          <pc:docMk/>
          <pc:sldMk cId="3861155163" sldId="780"/>
        </pc:sldMkLst>
      </pc:sldChg>
      <pc:sldChg chg="delSp mod">
        <pc:chgData name="Sally Garcia" userId="14886ab6-0ebe-4289-8985-92f6ea6d57f6" providerId="ADAL" clId="{E0D3DCD4-D754-40F0-939B-030723A27C7A}" dt="2022-12-16T02:58:50.387" v="59" actId="478"/>
        <pc:sldMkLst>
          <pc:docMk/>
          <pc:sldMk cId="2554379471" sldId="781"/>
        </pc:sldMkLst>
        <pc:spChg chg="del">
          <ac:chgData name="Sally Garcia" userId="14886ab6-0ebe-4289-8985-92f6ea6d57f6" providerId="ADAL" clId="{E0D3DCD4-D754-40F0-939B-030723A27C7A}" dt="2022-12-16T02:58:50.387" v="59" actId="478"/>
          <ac:spMkLst>
            <pc:docMk/>
            <pc:sldMk cId="2554379471" sldId="781"/>
            <ac:spMk id="2" creationId="{70AB3EF6-BB7D-4D73-9C21-731770A78952}"/>
          </ac:spMkLst>
        </pc:spChg>
      </pc:sldChg>
      <pc:sldChg chg="del">
        <pc:chgData name="Sally Garcia" userId="14886ab6-0ebe-4289-8985-92f6ea6d57f6" providerId="ADAL" clId="{E0D3DCD4-D754-40F0-939B-030723A27C7A}" dt="2022-12-16T02:59:07.940" v="61" actId="47"/>
        <pc:sldMkLst>
          <pc:docMk/>
          <pc:sldMk cId="3545578933" sldId="782"/>
        </pc:sldMkLst>
      </pc:sldChg>
      <pc:sldChg chg="delSp mod">
        <pc:chgData name="Sally Garcia" userId="14886ab6-0ebe-4289-8985-92f6ea6d57f6" providerId="ADAL" clId="{E0D3DCD4-D754-40F0-939B-030723A27C7A}" dt="2022-12-16T03:07:04.304" v="282" actId="478"/>
        <pc:sldMkLst>
          <pc:docMk/>
          <pc:sldMk cId="2594174279" sldId="783"/>
        </pc:sldMkLst>
        <pc:spChg chg="del">
          <ac:chgData name="Sally Garcia" userId="14886ab6-0ebe-4289-8985-92f6ea6d57f6" providerId="ADAL" clId="{E0D3DCD4-D754-40F0-939B-030723A27C7A}" dt="2022-12-16T03:07:04.304" v="282" actId="478"/>
          <ac:spMkLst>
            <pc:docMk/>
            <pc:sldMk cId="2594174279" sldId="783"/>
            <ac:spMk id="2" creationId="{70AB3EF6-BB7D-4D73-9C21-731770A78952}"/>
          </ac:spMkLst>
        </pc:spChg>
      </pc:sldChg>
      <pc:sldChg chg="add del">
        <pc:chgData name="Sally Garcia" userId="14886ab6-0ebe-4289-8985-92f6ea6d57f6" providerId="ADAL" clId="{E0D3DCD4-D754-40F0-939B-030723A27C7A}" dt="2022-12-16T03:06:40.034" v="281"/>
        <pc:sldMkLst>
          <pc:docMk/>
          <pc:sldMk cId="453870197" sldId="784"/>
        </pc:sldMkLst>
      </pc:sldChg>
      <pc:sldChg chg="del">
        <pc:chgData name="Sally Garcia" userId="14886ab6-0ebe-4289-8985-92f6ea6d57f6" providerId="ADAL" clId="{E0D3DCD4-D754-40F0-939B-030723A27C7A}" dt="2022-12-16T03:07:25.045" v="284" actId="47"/>
        <pc:sldMkLst>
          <pc:docMk/>
          <pc:sldMk cId="564420057" sldId="785"/>
        </pc:sldMkLst>
      </pc:sldChg>
      <pc:sldChg chg="del">
        <pc:chgData name="Sally Garcia" userId="14886ab6-0ebe-4289-8985-92f6ea6d57f6" providerId="ADAL" clId="{E0D3DCD4-D754-40F0-939B-030723A27C7A}" dt="2022-12-16T03:07:59.156" v="286" actId="47"/>
        <pc:sldMkLst>
          <pc:docMk/>
          <pc:sldMk cId="4112313878" sldId="786"/>
        </pc:sldMkLst>
      </pc:sldChg>
      <pc:sldChg chg="del">
        <pc:chgData name="Sally Garcia" userId="14886ab6-0ebe-4289-8985-92f6ea6d57f6" providerId="ADAL" clId="{E0D3DCD4-D754-40F0-939B-030723A27C7A}" dt="2022-12-16T03:09:54.627" v="293" actId="47"/>
        <pc:sldMkLst>
          <pc:docMk/>
          <pc:sldMk cId="1294069451" sldId="787"/>
        </pc:sldMkLst>
      </pc:sldChg>
      <pc:sldChg chg="delSp modSp mod">
        <pc:chgData name="Sally Garcia" userId="14886ab6-0ebe-4289-8985-92f6ea6d57f6" providerId="ADAL" clId="{E0D3DCD4-D754-40F0-939B-030723A27C7A}" dt="2022-12-16T03:10:22.114" v="302" actId="20577"/>
        <pc:sldMkLst>
          <pc:docMk/>
          <pc:sldMk cId="2889337055" sldId="788"/>
        </pc:sldMkLst>
        <pc:spChg chg="del">
          <ac:chgData name="Sally Garcia" userId="14886ab6-0ebe-4289-8985-92f6ea6d57f6" providerId="ADAL" clId="{E0D3DCD4-D754-40F0-939B-030723A27C7A}" dt="2022-12-16T03:10:13.586" v="294" actId="478"/>
          <ac:spMkLst>
            <pc:docMk/>
            <pc:sldMk cId="2889337055" sldId="788"/>
            <ac:spMk id="2" creationId="{70AB3EF6-BB7D-4D73-9C21-731770A78952}"/>
          </ac:spMkLst>
        </pc:spChg>
        <pc:spChg chg="mod">
          <ac:chgData name="Sally Garcia" userId="14886ab6-0ebe-4289-8985-92f6ea6d57f6" providerId="ADAL" clId="{E0D3DCD4-D754-40F0-939B-030723A27C7A}" dt="2022-12-16T03:10:22.114" v="302" actId="20577"/>
          <ac:spMkLst>
            <pc:docMk/>
            <pc:sldMk cId="2889337055" sldId="788"/>
            <ac:spMk id="3" creationId="{042D9E7B-D1BB-4A59-8D12-11E6C2FA55AC}"/>
          </ac:spMkLst>
        </pc:spChg>
      </pc:sldChg>
      <pc:sldChg chg="delSp mod">
        <pc:chgData name="Sally Garcia" userId="14886ab6-0ebe-4289-8985-92f6ea6d57f6" providerId="ADAL" clId="{E0D3DCD4-D754-40F0-939B-030723A27C7A}" dt="2022-12-16T03:11:26.368" v="303" actId="478"/>
        <pc:sldMkLst>
          <pc:docMk/>
          <pc:sldMk cId="1751208331" sldId="789"/>
        </pc:sldMkLst>
        <pc:spChg chg="del">
          <ac:chgData name="Sally Garcia" userId="14886ab6-0ebe-4289-8985-92f6ea6d57f6" providerId="ADAL" clId="{E0D3DCD4-D754-40F0-939B-030723A27C7A}" dt="2022-12-16T03:11:26.368" v="303" actId="478"/>
          <ac:spMkLst>
            <pc:docMk/>
            <pc:sldMk cId="1751208331" sldId="789"/>
            <ac:spMk id="2" creationId="{70AB3EF6-BB7D-4D73-9C21-731770A78952}"/>
          </ac:spMkLst>
        </pc:spChg>
      </pc:sldChg>
      <pc:sldChg chg="modSp del mod">
        <pc:chgData name="Sally Garcia" userId="14886ab6-0ebe-4289-8985-92f6ea6d57f6" providerId="ADAL" clId="{E0D3DCD4-D754-40F0-939B-030723A27C7A}" dt="2022-12-16T03:17:22.708" v="515" actId="47"/>
        <pc:sldMkLst>
          <pc:docMk/>
          <pc:sldMk cId="495126812" sldId="792"/>
        </pc:sldMkLst>
        <pc:spChg chg="mod">
          <ac:chgData name="Sally Garcia" userId="14886ab6-0ebe-4289-8985-92f6ea6d57f6" providerId="ADAL" clId="{E0D3DCD4-D754-40F0-939B-030723A27C7A}" dt="2022-12-16T03:16:47.455" v="508" actId="20577"/>
          <ac:spMkLst>
            <pc:docMk/>
            <pc:sldMk cId="495126812" sldId="792"/>
            <ac:spMk id="3" creationId="{042D9E7B-D1BB-4A59-8D12-11E6C2FA55AC}"/>
          </ac:spMkLst>
        </pc:spChg>
      </pc:sldChg>
      <pc:sldChg chg="addSp delSp modSp mod">
        <pc:chgData name="Sally Garcia" userId="14886ab6-0ebe-4289-8985-92f6ea6d57f6" providerId="ADAL" clId="{E0D3DCD4-D754-40F0-939B-030723A27C7A}" dt="2022-12-16T03:18:24.887" v="522" actId="1076"/>
        <pc:sldMkLst>
          <pc:docMk/>
          <pc:sldMk cId="3140295080" sldId="793"/>
        </pc:sldMkLst>
        <pc:spChg chg="del">
          <ac:chgData name="Sally Garcia" userId="14886ab6-0ebe-4289-8985-92f6ea6d57f6" providerId="ADAL" clId="{E0D3DCD4-D754-40F0-939B-030723A27C7A}" dt="2022-12-16T03:17:32.846" v="516" actId="478"/>
          <ac:spMkLst>
            <pc:docMk/>
            <pc:sldMk cId="3140295080" sldId="793"/>
            <ac:spMk id="2" creationId="{70AB3EF6-BB7D-4D73-9C21-731770A78952}"/>
          </ac:spMkLst>
        </pc:spChg>
        <pc:spChg chg="mod">
          <ac:chgData name="Sally Garcia" userId="14886ab6-0ebe-4289-8985-92f6ea6d57f6" providerId="ADAL" clId="{E0D3DCD4-D754-40F0-939B-030723A27C7A}" dt="2022-12-16T03:18:24.887" v="522" actId="1076"/>
          <ac:spMkLst>
            <pc:docMk/>
            <pc:sldMk cId="3140295080" sldId="793"/>
            <ac:spMk id="3" creationId="{042D9E7B-D1BB-4A59-8D12-11E6C2FA55AC}"/>
          </ac:spMkLst>
        </pc:spChg>
        <pc:graphicFrameChg chg="add mod">
          <ac:chgData name="Sally Garcia" userId="14886ab6-0ebe-4289-8985-92f6ea6d57f6" providerId="ADAL" clId="{E0D3DCD4-D754-40F0-939B-030723A27C7A}" dt="2022-12-16T03:18:02.721" v="518"/>
          <ac:graphicFrameMkLst>
            <pc:docMk/>
            <pc:sldMk cId="3140295080" sldId="793"/>
            <ac:graphicFrameMk id="4" creationId="{A780A92E-3BA4-5770-52C8-B4E92032A6B2}"/>
          </ac:graphicFrameMkLst>
        </pc:graphicFrameChg>
        <pc:graphicFrameChg chg="del">
          <ac:chgData name="Sally Garcia" userId="14886ab6-0ebe-4289-8985-92f6ea6d57f6" providerId="ADAL" clId="{E0D3DCD4-D754-40F0-939B-030723A27C7A}" dt="2022-12-16T03:18:01.942" v="517" actId="478"/>
          <ac:graphicFrameMkLst>
            <pc:docMk/>
            <pc:sldMk cId="3140295080" sldId="793"/>
            <ac:graphicFrameMk id="6" creationId="{75A50985-2DB0-40B8-9CA2-54729C380E20}"/>
          </ac:graphicFrameMkLst>
        </pc:graphicFrameChg>
      </pc:sldChg>
      <pc:sldChg chg="addSp delSp modSp mod">
        <pc:chgData name="Sally Garcia" userId="14886ab6-0ebe-4289-8985-92f6ea6d57f6" providerId="ADAL" clId="{E0D3DCD4-D754-40F0-939B-030723A27C7A}" dt="2022-12-16T03:18:50.175" v="527" actId="1076"/>
        <pc:sldMkLst>
          <pc:docMk/>
          <pc:sldMk cId="3701544751" sldId="794"/>
        </pc:sldMkLst>
        <pc:spChg chg="del">
          <ac:chgData name="Sally Garcia" userId="14886ab6-0ebe-4289-8985-92f6ea6d57f6" providerId="ADAL" clId="{E0D3DCD4-D754-40F0-939B-030723A27C7A}" dt="2022-12-16T03:18:48.431" v="526" actId="478"/>
          <ac:spMkLst>
            <pc:docMk/>
            <pc:sldMk cId="3701544751" sldId="794"/>
            <ac:spMk id="2" creationId="{70AB3EF6-BB7D-4D73-9C21-731770A78952}"/>
          </ac:spMkLst>
        </pc:spChg>
        <pc:spChg chg="mod">
          <ac:chgData name="Sally Garcia" userId="14886ab6-0ebe-4289-8985-92f6ea6d57f6" providerId="ADAL" clId="{E0D3DCD4-D754-40F0-939B-030723A27C7A}" dt="2022-12-16T03:18:50.175" v="527" actId="1076"/>
          <ac:spMkLst>
            <pc:docMk/>
            <pc:sldMk cId="3701544751" sldId="794"/>
            <ac:spMk id="3" creationId="{042D9E7B-D1BB-4A59-8D12-11E6C2FA55AC}"/>
          </ac:spMkLst>
        </pc:spChg>
        <pc:graphicFrameChg chg="add mod">
          <ac:chgData name="Sally Garcia" userId="14886ab6-0ebe-4289-8985-92f6ea6d57f6" providerId="ADAL" clId="{E0D3DCD4-D754-40F0-939B-030723A27C7A}" dt="2022-12-16T03:18:44.772" v="525" actId="14100"/>
          <ac:graphicFrameMkLst>
            <pc:docMk/>
            <pc:sldMk cId="3701544751" sldId="794"/>
            <ac:graphicFrameMk id="4" creationId="{D62FFA98-0A94-27E4-C9E2-398162446CD0}"/>
          </ac:graphicFrameMkLst>
        </pc:graphicFrameChg>
        <pc:graphicFrameChg chg="del">
          <ac:chgData name="Sally Garcia" userId="14886ab6-0ebe-4289-8985-92f6ea6d57f6" providerId="ADAL" clId="{E0D3DCD4-D754-40F0-939B-030723A27C7A}" dt="2022-12-16T03:18:41.204" v="523" actId="478"/>
          <ac:graphicFrameMkLst>
            <pc:docMk/>
            <pc:sldMk cId="3701544751" sldId="794"/>
            <ac:graphicFrameMk id="6" creationId="{75A50985-2DB0-40B8-9CA2-54729C380E20}"/>
          </ac:graphicFrameMkLst>
        </pc:graphicFrameChg>
      </pc:sldChg>
      <pc:sldChg chg="delSp mod">
        <pc:chgData name="Sally Garcia" userId="14886ab6-0ebe-4289-8985-92f6ea6d57f6" providerId="ADAL" clId="{E0D3DCD4-D754-40F0-939B-030723A27C7A}" dt="2022-12-16T03:19:07.966" v="528" actId="478"/>
        <pc:sldMkLst>
          <pc:docMk/>
          <pc:sldMk cId="2594672064" sldId="795"/>
        </pc:sldMkLst>
        <pc:spChg chg="del">
          <ac:chgData name="Sally Garcia" userId="14886ab6-0ebe-4289-8985-92f6ea6d57f6" providerId="ADAL" clId="{E0D3DCD4-D754-40F0-939B-030723A27C7A}" dt="2022-12-16T03:19:07.966" v="528" actId="478"/>
          <ac:spMkLst>
            <pc:docMk/>
            <pc:sldMk cId="2594672064" sldId="795"/>
            <ac:spMk id="2" creationId="{70AB3EF6-BB7D-4D73-9C21-731770A78952}"/>
          </ac:spMkLst>
        </pc:spChg>
      </pc:sldChg>
      <pc:sldChg chg="del">
        <pc:chgData name="Sally Garcia" userId="14886ab6-0ebe-4289-8985-92f6ea6d57f6" providerId="ADAL" clId="{E0D3DCD4-D754-40F0-939B-030723A27C7A}" dt="2022-12-16T03:20:16.740" v="548" actId="47"/>
        <pc:sldMkLst>
          <pc:docMk/>
          <pc:sldMk cId="3602824224" sldId="796"/>
        </pc:sldMkLst>
      </pc:sldChg>
      <pc:sldChg chg="delSp mod">
        <pc:chgData name="Sally Garcia" userId="14886ab6-0ebe-4289-8985-92f6ea6d57f6" providerId="ADAL" clId="{E0D3DCD4-D754-40F0-939B-030723A27C7A}" dt="2022-12-16T03:21:04.082" v="550" actId="478"/>
        <pc:sldMkLst>
          <pc:docMk/>
          <pc:sldMk cId="230350477" sldId="799"/>
        </pc:sldMkLst>
        <pc:spChg chg="del">
          <ac:chgData name="Sally Garcia" userId="14886ab6-0ebe-4289-8985-92f6ea6d57f6" providerId="ADAL" clId="{E0D3DCD4-D754-40F0-939B-030723A27C7A}" dt="2022-12-16T03:21:04.082" v="550" actId="478"/>
          <ac:spMkLst>
            <pc:docMk/>
            <pc:sldMk cId="230350477" sldId="799"/>
            <ac:spMk id="2" creationId="{70AB3EF6-BB7D-4D73-9C21-731770A78952}"/>
          </ac:spMkLst>
        </pc:spChg>
      </pc:sldChg>
      <pc:sldChg chg="addSp delSp modSp mod">
        <pc:chgData name="Sally Garcia" userId="14886ab6-0ebe-4289-8985-92f6ea6d57f6" providerId="ADAL" clId="{E0D3DCD4-D754-40F0-939B-030723A27C7A}" dt="2022-12-16T03:23:08.063" v="559" actId="1076"/>
        <pc:sldMkLst>
          <pc:docMk/>
          <pc:sldMk cId="1597395024" sldId="801"/>
        </pc:sldMkLst>
        <pc:spChg chg="del">
          <ac:chgData name="Sally Garcia" userId="14886ab6-0ebe-4289-8985-92f6ea6d57f6" providerId="ADAL" clId="{E0D3DCD4-D754-40F0-939B-030723A27C7A}" dt="2022-12-16T03:22:58.488" v="554" actId="478"/>
          <ac:spMkLst>
            <pc:docMk/>
            <pc:sldMk cId="1597395024" sldId="801"/>
            <ac:spMk id="2" creationId="{70AB3EF6-BB7D-4D73-9C21-731770A78952}"/>
          </ac:spMkLst>
        </pc:spChg>
        <pc:spChg chg="mod">
          <ac:chgData name="Sally Garcia" userId="14886ab6-0ebe-4289-8985-92f6ea6d57f6" providerId="ADAL" clId="{E0D3DCD4-D754-40F0-939B-030723A27C7A}" dt="2022-12-16T03:23:08.063" v="559" actId="1076"/>
          <ac:spMkLst>
            <pc:docMk/>
            <pc:sldMk cId="1597395024" sldId="801"/>
            <ac:spMk id="3" creationId="{042D9E7B-D1BB-4A59-8D12-11E6C2FA55AC}"/>
          </ac:spMkLst>
        </pc:spChg>
        <pc:spChg chg="add del mod">
          <ac:chgData name="Sally Garcia" userId="14886ab6-0ebe-4289-8985-92f6ea6d57f6" providerId="ADAL" clId="{E0D3DCD4-D754-40F0-939B-030723A27C7A}" dt="2022-12-16T03:23:01.287" v="555" actId="478"/>
          <ac:spMkLst>
            <pc:docMk/>
            <pc:sldMk cId="1597395024" sldId="801"/>
            <ac:spMk id="8" creationId="{3A9D1C08-0AFD-7A50-F7BE-925CDDD08409}"/>
          </ac:spMkLst>
        </pc:spChg>
      </pc:sldChg>
      <pc:sldChg chg="addSp delSp del mod">
        <pc:chgData name="Sally Garcia" userId="14886ab6-0ebe-4289-8985-92f6ea6d57f6" providerId="ADAL" clId="{E0D3DCD4-D754-40F0-939B-030723A27C7A}" dt="2022-12-16T03:25:48.549" v="577" actId="47"/>
        <pc:sldMkLst>
          <pc:docMk/>
          <pc:sldMk cId="3808050051" sldId="802"/>
        </pc:sldMkLst>
        <pc:spChg chg="del">
          <ac:chgData name="Sally Garcia" userId="14886ab6-0ebe-4289-8985-92f6ea6d57f6" providerId="ADAL" clId="{E0D3DCD4-D754-40F0-939B-030723A27C7A}" dt="2022-12-16T03:24:37.684" v="566" actId="478"/>
          <ac:spMkLst>
            <pc:docMk/>
            <pc:sldMk cId="3808050051" sldId="802"/>
            <ac:spMk id="2" creationId="{70AB3EF6-BB7D-4D73-9C21-731770A78952}"/>
          </ac:spMkLst>
        </pc:spChg>
        <pc:picChg chg="add del">
          <ac:chgData name="Sally Garcia" userId="14886ab6-0ebe-4289-8985-92f6ea6d57f6" providerId="ADAL" clId="{E0D3DCD4-D754-40F0-939B-030723A27C7A}" dt="2022-12-16T03:24:56.225" v="568" actId="478"/>
          <ac:picMkLst>
            <pc:docMk/>
            <pc:sldMk cId="3808050051" sldId="802"/>
            <ac:picMk id="6" creationId="{E20C1834-C380-4244-A4D5-5A28233AC825}"/>
          </ac:picMkLst>
        </pc:picChg>
      </pc:sldChg>
      <pc:sldChg chg="addSp delSp modSp add mod">
        <pc:chgData name="Sally Garcia" userId="14886ab6-0ebe-4289-8985-92f6ea6d57f6" providerId="ADAL" clId="{E0D3DCD4-D754-40F0-939B-030723A27C7A}" dt="2022-12-16T03:27:05.207" v="591" actId="1076"/>
        <pc:sldMkLst>
          <pc:docMk/>
          <pc:sldMk cId="2725006246" sldId="803"/>
        </pc:sldMkLst>
        <pc:spChg chg="del">
          <ac:chgData name="Sally Garcia" userId="14886ab6-0ebe-4289-8985-92f6ea6d57f6" providerId="ADAL" clId="{E0D3DCD4-D754-40F0-939B-030723A27C7A}" dt="2022-12-16T03:26:06.507" v="579" actId="478"/>
          <ac:spMkLst>
            <pc:docMk/>
            <pc:sldMk cId="2725006246" sldId="803"/>
            <ac:spMk id="3" creationId="{042D9E7B-D1BB-4A59-8D12-11E6C2FA55AC}"/>
          </ac:spMkLst>
        </pc:spChg>
        <pc:spChg chg="add del mod">
          <ac:chgData name="Sally Garcia" userId="14886ab6-0ebe-4289-8985-92f6ea6d57f6" providerId="ADAL" clId="{E0D3DCD4-D754-40F0-939B-030723A27C7A}" dt="2022-12-16T03:26:09.649" v="580" actId="478"/>
          <ac:spMkLst>
            <pc:docMk/>
            <pc:sldMk cId="2725006246" sldId="803"/>
            <ac:spMk id="7" creationId="{CA15303D-3A41-F983-D4D4-608E5193462F}"/>
          </ac:spMkLst>
        </pc:spChg>
        <pc:spChg chg="add del mod">
          <ac:chgData name="Sally Garcia" userId="14886ab6-0ebe-4289-8985-92f6ea6d57f6" providerId="ADAL" clId="{E0D3DCD4-D754-40F0-939B-030723A27C7A}" dt="2022-12-16T03:26:54.992" v="585" actId="478"/>
          <ac:spMkLst>
            <pc:docMk/>
            <pc:sldMk cId="2725006246" sldId="803"/>
            <ac:spMk id="8" creationId="{A8AAE49E-D2EB-EA4C-75D6-1EA453FBC954}"/>
          </ac:spMkLst>
        </pc:spChg>
        <pc:spChg chg="add del mod">
          <ac:chgData name="Sally Garcia" userId="14886ab6-0ebe-4289-8985-92f6ea6d57f6" providerId="ADAL" clId="{E0D3DCD4-D754-40F0-939B-030723A27C7A}" dt="2022-12-16T03:26:58.093" v="588" actId="478"/>
          <ac:spMkLst>
            <pc:docMk/>
            <pc:sldMk cId="2725006246" sldId="803"/>
            <ac:spMk id="10" creationId="{E5CA8DA5-854B-D02E-E733-60B3F410470F}"/>
          </ac:spMkLst>
        </pc:spChg>
        <pc:spChg chg="add del mod">
          <ac:chgData name="Sally Garcia" userId="14886ab6-0ebe-4289-8985-92f6ea6d57f6" providerId="ADAL" clId="{E0D3DCD4-D754-40F0-939B-030723A27C7A}" dt="2022-12-16T03:26:56.402" v="587"/>
          <ac:spMkLst>
            <pc:docMk/>
            <pc:sldMk cId="2725006246" sldId="803"/>
            <ac:spMk id="11" creationId="{B4E1E284-A411-9108-B090-D28D0B61815B}"/>
          </ac:spMkLst>
        </pc:spChg>
        <pc:spChg chg="add mod">
          <ac:chgData name="Sally Garcia" userId="14886ab6-0ebe-4289-8985-92f6ea6d57f6" providerId="ADAL" clId="{E0D3DCD4-D754-40F0-939B-030723A27C7A}" dt="2022-12-16T03:27:05.207" v="591" actId="1076"/>
          <ac:spMkLst>
            <pc:docMk/>
            <pc:sldMk cId="2725006246" sldId="803"/>
            <ac:spMk id="12" creationId="{DE567747-E85F-B3DC-2452-B6E14BB5F556}"/>
          </ac:spMkLst>
        </pc:spChg>
      </pc:sldChg>
      <pc:sldChg chg="del">
        <pc:chgData name="Sally Garcia" userId="14886ab6-0ebe-4289-8985-92f6ea6d57f6" providerId="ADAL" clId="{E0D3DCD4-D754-40F0-939B-030723A27C7A}" dt="2022-12-16T03:28:39.010" v="597" actId="47"/>
        <pc:sldMkLst>
          <pc:docMk/>
          <pc:sldMk cId="335650477" sldId="804"/>
        </pc:sldMkLst>
      </pc:sldChg>
      <pc:sldChg chg="delSp modSp mod">
        <pc:chgData name="Sally Garcia" userId="14886ab6-0ebe-4289-8985-92f6ea6d57f6" providerId="ADAL" clId="{E0D3DCD4-D754-40F0-939B-030723A27C7A}" dt="2022-12-16T03:29:41.632" v="602" actId="478"/>
        <pc:sldMkLst>
          <pc:docMk/>
          <pc:sldMk cId="2046436947" sldId="805"/>
        </pc:sldMkLst>
        <pc:spChg chg="del">
          <ac:chgData name="Sally Garcia" userId="14886ab6-0ebe-4289-8985-92f6ea6d57f6" providerId="ADAL" clId="{E0D3DCD4-D754-40F0-939B-030723A27C7A}" dt="2022-12-16T03:29:41.632" v="602" actId="478"/>
          <ac:spMkLst>
            <pc:docMk/>
            <pc:sldMk cId="2046436947" sldId="805"/>
            <ac:spMk id="2" creationId="{70AB3EF6-BB7D-4D73-9C21-731770A78952}"/>
          </ac:spMkLst>
        </pc:spChg>
        <pc:spChg chg="mod">
          <ac:chgData name="Sally Garcia" userId="14886ab6-0ebe-4289-8985-92f6ea6d57f6" providerId="ADAL" clId="{E0D3DCD4-D754-40F0-939B-030723A27C7A}" dt="2022-12-16T03:29:37.140" v="601" actId="27636"/>
          <ac:spMkLst>
            <pc:docMk/>
            <pc:sldMk cId="2046436947" sldId="805"/>
            <ac:spMk id="3" creationId="{042D9E7B-D1BB-4A59-8D12-11E6C2FA55AC}"/>
          </ac:spMkLst>
        </pc:spChg>
      </pc:sldChg>
      <pc:sldChg chg="del">
        <pc:chgData name="Sally Garcia" userId="14886ab6-0ebe-4289-8985-92f6ea6d57f6" providerId="ADAL" clId="{E0D3DCD4-D754-40F0-939B-030723A27C7A}" dt="2022-12-16T03:29:58.748" v="604" actId="47"/>
        <pc:sldMkLst>
          <pc:docMk/>
          <pc:sldMk cId="1284968585" sldId="806"/>
        </pc:sldMkLst>
      </pc:sldChg>
      <pc:sldChg chg="del">
        <pc:chgData name="Sally Garcia" userId="14886ab6-0ebe-4289-8985-92f6ea6d57f6" providerId="ADAL" clId="{E0D3DCD4-D754-40F0-939B-030723A27C7A}" dt="2022-12-16T03:30:19.301" v="606" actId="47"/>
        <pc:sldMkLst>
          <pc:docMk/>
          <pc:sldMk cId="4060051241" sldId="807"/>
        </pc:sldMkLst>
      </pc:sldChg>
      <pc:sldChg chg="del">
        <pc:chgData name="Sally Garcia" userId="14886ab6-0ebe-4289-8985-92f6ea6d57f6" providerId="ADAL" clId="{E0D3DCD4-D754-40F0-939B-030723A27C7A}" dt="2022-12-16T03:30:41.586" v="608" actId="47"/>
        <pc:sldMkLst>
          <pc:docMk/>
          <pc:sldMk cId="3829715259" sldId="808"/>
        </pc:sldMkLst>
      </pc:sldChg>
      <pc:sldChg chg="del">
        <pc:chgData name="Sally Garcia" userId="14886ab6-0ebe-4289-8985-92f6ea6d57f6" providerId="ADAL" clId="{E0D3DCD4-D754-40F0-939B-030723A27C7A}" dt="2022-12-16T03:30:58.195" v="610" actId="47"/>
        <pc:sldMkLst>
          <pc:docMk/>
          <pc:sldMk cId="2817105082" sldId="809"/>
        </pc:sldMkLst>
      </pc:sldChg>
      <pc:sldChg chg="del">
        <pc:chgData name="Sally Garcia" userId="14886ab6-0ebe-4289-8985-92f6ea6d57f6" providerId="ADAL" clId="{E0D3DCD4-D754-40F0-939B-030723A27C7A}" dt="2022-12-16T03:31:20.246" v="612" actId="47"/>
        <pc:sldMkLst>
          <pc:docMk/>
          <pc:sldMk cId="1997506999" sldId="810"/>
        </pc:sldMkLst>
      </pc:sldChg>
      <pc:sldChg chg="del">
        <pc:chgData name="Sally Garcia" userId="14886ab6-0ebe-4289-8985-92f6ea6d57f6" providerId="ADAL" clId="{E0D3DCD4-D754-40F0-939B-030723A27C7A}" dt="2022-12-16T03:31:38.549" v="614" actId="47"/>
        <pc:sldMkLst>
          <pc:docMk/>
          <pc:sldMk cId="381883389" sldId="811"/>
        </pc:sldMkLst>
      </pc:sldChg>
      <pc:sldChg chg="del">
        <pc:chgData name="Sally Garcia" userId="14886ab6-0ebe-4289-8985-92f6ea6d57f6" providerId="ADAL" clId="{E0D3DCD4-D754-40F0-939B-030723A27C7A}" dt="2022-12-16T03:29:18.461" v="599" actId="47"/>
        <pc:sldMkLst>
          <pc:docMk/>
          <pc:sldMk cId="620075842" sldId="812"/>
        </pc:sldMkLst>
      </pc:sldChg>
      <pc:sldChg chg="delSp modSp mod">
        <pc:chgData name="Sally Garcia" userId="14886ab6-0ebe-4289-8985-92f6ea6d57f6" providerId="ADAL" clId="{E0D3DCD4-D754-40F0-939B-030723A27C7A}" dt="2022-12-16T03:24:29.902" v="565" actId="1076"/>
        <pc:sldMkLst>
          <pc:docMk/>
          <pc:sldMk cId="2108672738" sldId="813"/>
        </pc:sldMkLst>
        <pc:spChg chg="del">
          <ac:chgData name="Sally Garcia" userId="14886ab6-0ebe-4289-8985-92f6ea6d57f6" providerId="ADAL" clId="{E0D3DCD4-D754-40F0-939B-030723A27C7A}" dt="2022-12-16T03:24:04.280" v="560" actId="478"/>
          <ac:spMkLst>
            <pc:docMk/>
            <pc:sldMk cId="2108672738" sldId="813"/>
            <ac:spMk id="2" creationId="{70AB3EF6-BB7D-4D73-9C21-731770A78952}"/>
          </ac:spMkLst>
        </pc:spChg>
        <pc:graphicFrameChg chg="mod">
          <ac:chgData name="Sally Garcia" userId="14886ab6-0ebe-4289-8985-92f6ea6d57f6" providerId="ADAL" clId="{E0D3DCD4-D754-40F0-939B-030723A27C7A}" dt="2022-12-16T03:24:29.902" v="565" actId="1076"/>
          <ac:graphicFrameMkLst>
            <pc:docMk/>
            <pc:sldMk cId="2108672738" sldId="813"/>
            <ac:graphicFrameMk id="4" creationId="{E9DAACAF-55DC-4063-85D9-A0AB86DE3F9D}"/>
          </ac:graphicFrameMkLst>
        </pc:graphicFrameChg>
      </pc:sldChg>
      <pc:sldChg chg="del">
        <pc:chgData name="Sally Garcia" userId="14886ab6-0ebe-4289-8985-92f6ea6d57f6" providerId="ADAL" clId="{E0D3DCD4-D754-40F0-939B-030723A27C7A}" dt="2022-12-16T03:27:07.767" v="592" actId="47"/>
        <pc:sldMkLst>
          <pc:docMk/>
          <pc:sldMk cId="3718396544" sldId="814"/>
        </pc:sldMkLst>
      </pc:sldChg>
      <pc:sldChg chg="delSp modSp mod">
        <pc:chgData name="Sally Garcia" userId="14886ab6-0ebe-4289-8985-92f6ea6d57f6" providerId="ADAL" clId="{E0D3DCD4-D754-40F0-939B-030723A27C7A}" dt="2022-12-16T03:12:59.179" v="305" actId="255"/>
        <pc:sldMkLst>
          <pc:docMk/>
          <pc:sldMk cId="149312948" sldId="815"/>
        </pc:sldMkLst>
        <pc:spChg chg="del">
          <ac:chgData name="Sally Garcia" userId="14886ab6-0ebe-4289-8985-92f6ea6d57f6" providerId="ADAL" clId="{E0D3DCD4-D754-40F0-939B-030723A27C7A}" dt="2022-12-16T03:11:32.636" v="304" actId="478"/>
          <ac:spMkLst>
            <pc:docMk/>
            <pc:sldMk cId="149312948" sldId="815"/>
            <ac:spMk id="2" creationId="{70AB3EF6-BB7D-4D73-9C21-731770A78952}"/>
          </ac:spMkLst>
        </pc:spChg>
        <pc:graphicFrameChg chg="mod">
          <ac:chgData name="Sally Garcia" userId="14886ab6-0ebe-4289-8985-92f6ea6d57f6" providerId="ADAL" clId="{E0D3DCD4-D754-40F0-939B-030723A27C7A}" dt="2022-12-16T03:12:59.179" v="305" actId="255"/>
          <ac:graphicFrameMkLst>
            <pc:docMk/>
            <pc:sldMk cId="149312948" sldId="815"/>
            <ac:graphicFrameMk id="7" creationId="{C26B8756-BB29-4194-B6F6-279B21AB013F}"/>
          </ac:graphicFrameMkLst>
        </pc:graphicFrameChg>
      </pc:sldChg>
      <pc:sldChg chg="delSp modSp del mod">
        <pc:chgData name="Sally Garcia" userId="14886ab6-0ebe-4289-8985-92f6ea6d57f6" providerId="ADAL" clId="{E0D3DCD4-D754-40F0-939B-030723A27C7A}" dt="2022-12-16T03:15:37.659" v="501" actId="47"/>
        <pc:sldMkLst>
          <pc:docMk/>
          <pc:sldMk cId="109933257" sldId="816"/>
        </pc:sldMkLst>
        <pc:spChg chg="del">
          <ac:chgData name="Sally Garcia" userId="14886ab6-0ebe-4289-8985-92f6ea6d57f6" providerId="ADAL" clId="{E0D3DCD4-D754-40F0-939B-030723A27C7A}" dt="2022-12-16T03:13:56.581" v="306" actId="478"/>
          <ac:spMkLst>
            <pc:docMk/>
            <pc:sldMk cId="109933257" sldId="816"/>
            <ac:spMk id="2" creationId="{70AB3EF6-BB7D-4D73-9C21-731770A78952}"/>
          </ac:spMkLst>
        </pc:spChg>
        <pc:spChg chg="mod">
          <ac:chgData name="Sally Garcia" userId="14886ab6-0ebe-4289-8985-92f6ea6d57f6" providerId="ADAL" clId="{E0D3DCD4-D754-40F0-939B-030723A27C7A}" dt="2022-12-16T03:15:19.686" v="500" actId="27636"/>
          <ac:spMkLst>
            <pc:docMk/>
            <pc:sldMk cId="109933257" sldId="816"/>
            <ac:spMk id="3" creationId="{042D9E7B-D1BB-4A59-8D12-11E6C2FA55AC}"/>
          </ac:spMkLst>
        </pc:spChg>
      </pc:sldChg>
      <pc:sldChg chg="delSp modSp mod">
        <pc:chgData name="Sally Garcia" userId="14886ab6-0ebe-4289-8985-92f6ea6d57f6" providerId="ADAL" clId="{E0D3DCD4-D754-40F0-939B-030723A27C7A}" dt="2022-12-16T03:15:49.079" v="503" actId="1076"/>
        <pc:sldMkLst>
          <pc:docMk/>
          <pc:sldMk cId="607613950" sldId="817"/>
        </pc:sldMkLst>
        <pc:spChg chg="del">
          <ac:chgData name="Sally Garcia" userId="14886ab6-0ebe-4289-8985-92f6ea6d57f6" providerId="ADAL" clId="{E0D3DCD4-D754-40F0-939B-030723A27C7A}" dt="2022-12-16T03:15:45.671" v="502" actId="478"/>
          <ac:spMkLst>
            <pc:docMk/>
            <pc:sldMk cId="607613950" sldId="817"/>
            <ac:spMk id="2" creationId="{70AB3EF6-BB7D-4D73-9C21-731770A78952}"/>
          </ac:spMkLst>
        </pc:spChg>
        <pc:spChg chg="mod">
          <ac:chgData name="Sally Garcia" userId="14886ab6-0ebe-4289-8985-92f6ea6d57f6" providerId="ADAL" clId="{E0D3DCD4-D754-40F0-939B-030723A27C7A}" dt="2022-12-16T03:15:49.079" v="503" actId="1076"/>
          <ac:spMkLst>
            <pc:docMk/>
            <pc:sldMk cId="607613950" sldId="817"/>
            <ac:spMk id="3" creationId="{042D9E7B-D1BB-4A59-8D12-11E6C2FA55AC}"/>
          </ac:spMkLst>
        </pc:spChg>
      </pc:sldChg>
      <pc:sldChg chg="delSp mod">
        <pc:chgData name="Sally Garcia" userId="14886ab6-0ebe-4289-8985-92f6ea6d57f6" providerId="ADAL" clId="{E0D3DCD4-D754-40F0-939B-030723A27C7A}" dt="2022-12-16T03:20:55.795" v="549" actId="478"/>
        <pc:sldMkLst>
          <pc:docMk/>
          <pc:sldMk cId="588868722" sldId="818"/>
        </pc:sldMkLst>
        <pc:spChg chg="del">
          <ac:chgData name="Sally Garcia" userId="14886ab6-0ebe-4289-8985-92f6ea6d57f6" providerId="ADAL" clId="{E0D3DCD4-D754-40F0-939B-030723A27C7A}" dt="2022-12-16T03:20:55.795" v="549" actId="478"/>
          <ac:spMkLst>
            <pc:docMk/>
            <pc:sldMk cId="588868722" sldId="818"/>
            <ac:spMk id="2" creationId="{70AB3EF6-BB7D-4D73-9C21-731770A78952}"/>
          </ac:spMkLst>
        </pc:spChg>
      </pc:sldChg>
      <pc:sldChg chg="delSp mod">
        <pc:chgData name="Sally Garcia" userId="14886ab6-0ebe-4289-8985-92f6ea6d57f6" providerId="ADAL" clId="{E0D3DCD4-D754-40F0-939B-030723A27C7A}" dt="2022-12-16T03:21:23.295" v="551" actId="478"/>
        <pc:sldMkLst>
          <pc:docMk/>
          <pc:sldMk cId="730825962" sldId="819"/>
        </pc:sldMkLst>
        <pc:spChg chg="del">
          <ac:chgData name="Sally Garcia" userId="14886ab6-0ebe-4289-8985-92f6ea6d57f6" providerId="ADAL" clId="{E0D3DCD4-D754-40F0-939B-030723A27C7A}" dt="2022-12-16T03:21:23.295" v="551" actId="478"/>
          <ac:spMkLst>
            <pc:docMk/>
            <pc:sldMk cId="730825962" sldId="819"/>
            <ac:spMk id="2" creationId="{70AB3EF6-BB7D-4D73-9C21-731770A78952}"/>
          </ac:spMkLst>
        </pc:spChg>
      </pc:sldChg>
      <pc:sldChg chg="delSp mod">
        <pc:chgData name="Sally Garcia" userId="14886ab6-0ebe-4289-8985-92f6ea6d57f6" providerId="ADAL" clId="{E0D3DCD4-D754-40F0-939B-030723A27C7A}" dt="2022-12-16T03:27:21.280" v="593" actId="478"/>
        <pc:sldMkLst>
          <pc:docMk/>
          <pc:sldMk cId="2231997642" sldId="820"/>
        </pc:sldMkLst>
        <pc:spChg chg="del">
          <ac:chgData name="Sally Garcia" userId="14886ab6-0ebe-4289-8985-92f6ea6d57f6" providerId="ADAL" clId="{E0D3DCD4-D754-40F0-939B-030723A27C7A}" dt="2022-12-16T03:27:21.280" v="593" actId="478"/>
          <ac:spMkLst>
            <pc:docMk/>
            <pc:sldMk cId="2231997642" sldId="820"/>
            <ac:spMk id="2" creationId="{70AB3EF6-BB7D-4D73-9C21-731770A78952}"/>
          </ac:spMkLst>
        </pc:spChg>
      </pc:sldChg>
      <pc:sldChg chg="add">
        <pc:chgData name="Sally Garcia" userId="14886ab6-0ebe-4289-8985-92f6ea6d57f6" providerId="ADAL" clId="{E0D3DCD4-D754-40F0-939B-030723A27C7A}" dt="2022-12-16T02:48:45.819" v="0"/>
        <pc:sldMkLst>
          <pc:docMk/>
          <pc:sldMk cId="3659489716" sldId="821"/>
        </pc:sldMkLst>
      </pc:sldChg>
      <pc:sldChg chg="add">
        <pc:chgData name="Sally Garcia" userId="14886ab6-0ebe-4289-8985-92f6ea6d57f6" providerId="ADAL" clId="{E0D3DCD4-D754-40F0-939B-030723A27C7A}" dt="2022-12-16T02:49:44.528" v="3"/>
        <pc:sldMkLst>
          <pc:docMk/>
          <pc:sldMk cId="2092322468" sldId="822"/>
        </pc:sldMkLst>
      </pc:sldChg>
      <pc:sldChg chg="add">
        <pc:chgData name="Sally Garcia" userId="14886ab6-0ebe-4289-8985-92f6ea6d57f6" providerId="ADAL" clId="{E0D3DCD4-D754-40F0-939B-030723A27C7A}" dt="2022-12-16T02:49:54.677" v="5"/>
        <pc:sldMkLst>
          <pc:docMk/>
          <pc:sldMk cId="738229473" sldId="823"/>
        </pc:sldMkLst>
      </pc:sldChg>
      <pc:sldChg chg="add">
        <pc:chgData name="Sally Garcia" userId="14886ab6-0ebe-4289-8985-92f6ea6d57f6" providerId="ADAL" clId="{E0D3DCD4-D754-40F0-939B-030723A27C7A}" dt="2022-12-16T02:50:06.934" v="7"/>
        <pc:sldMkLst>
          <pc:docMk/>
          <pc:sldMk cId="3657554169" sldId="824"/>
        </pc:sldMkLst>
      </pc:sldChg>
      <pc:sldChg chg="add">
        <pc:chgData name="Sally Garcia" userId="14886ab6-0ebe-4289-8985-92f6ea6d57f6" providerId="ADAL" clId="{E0D3DCD4-D754-40F0-939B-030723A27C7A}" dt="2022-12-16T02:50:40.177" v="10"/>
        <pc:sldMkLst>
          <pc:docMk/>
          <pc:sldMk cId="2046224103" sldId="825"/>
        </pc:sldMkLst>
      </pc:sldChg>
      <pc:sldChg chg="add">
        <pc:chgData name="Sally Garcia" userId="14886ab6-0ebe-4289-8985-92f6ea6d57f6" providerId="ADAL" clId="{E0D3DCD4-D754-40F0-939B-030723A27C7A}" dt="2022-12-16T02:50:56.377" v="12"/>
        <pc:sldMkLst>
          <pc:docMk/>
          <pc:sldMk cId="3637019716" sldId="826"/>
        </pc:sldMkLst>
      </pc:sldChg>
      <pc:sldChg chg="add">
        <pc:chgData name="Sally Garcia" userId="14886ab6-0ebe-4289-8985-92f6ea6d57f6" providerId="ADAL" clId="{E0D3DCD4-D754-40F0-939B-030723A27C7A}" dt="2022-12-16T02:51:23.850" v="15"/>
        <pc:sldMkLst>
          <pc:docMk/>
          <pc:sldMk cId="3322904737" sldId="827"/>
        </pc:sldMkLst>
      </pc:sldChg>
      <pc:sldChg chg="add">
        <pc:chgData name="Sally Garcia" userId="14886ab6-0ebe-4289-8985-92f6ea6d57f6" providerId="ADAL" clId="{E0D3DCD4-D754-40F0-939B-030723A27C7A}" dt="2022-12-16T02:51:44.756" v="17"/>
        <pc:sldMkLst>
          <pc:docMk/>
          <pc:sldMk cId="965507243" sldId="828"/>
        </pc:sldMkLst>
      </pc:sldChg>
      <pc:sldChg chg="add">
        <pc:chgData name="Sally Garcia" userId="14886ab6-0ebe-4289-8985-92f6ea6d57f6" providerId="ADAL" clId="{E0D3DCD4-D754-40F0-939B-030723A27C7A}" dt="2022-12-16T02:52:13.955" v="23"/>
        <pc:sldMkLst>
          <pc:docMk/>
          <pc:sldMk cId="3908668641" sldId="829"/>
        </pc:sldMkLst>
      </pc:sldChg>
      <pc:sldChg chg="add del">
        <pc:chgData name="Sally Garcia" userId="14886ab6-0ebe-4289-8985-92f6ea6d57f6" providerId="ADAL" clId="{E0D3DCD4-D754-40F0-939B-030723A27C7A}" dt="2022-12-16T02:52:35.150" v="27" actId="47"/>
        <pc:sldMkLst>
          <pc:docMk/>
          <pc:sldMk cId="3297768777" sldId="830"/>
        </pc:sldMkLst>
      </pc:sldChg>
      <pc:sldChg chg="add">
        <pc:chgData name="Sally Garcia" userId="14886ab6-0ebe-4289-8985-92f6ea6d57f6" providerId="ADAL" clId="{E0D3DCD4-D754-40F0-939B-030723A27C7A}" dt="2022-12-16T02:53:02.099" v="30"/>
        <pc:sldMkLst>
          <pc:docMk/>
          <pc:sldMk cId="697644470" sldId="831"/>
        </pc:sldMkLst>
      </pc:sldChg>
      <pc:sldChg chg="add">
        <pc:chgData name="Sally Garcia" userId="14886ab6-0ebe-4289-8985-92f6ea6d57f6" providerId="ADAL" clId="{E0D3DCD4-D754-40F0-939B-030723A27C7A}" dt="2022-12-16T02:53:35.522" v="33"/>
        <pc:sldMkLst>
          <pc:docMk/>
          <pc:sldMk cId="294916071" sldId="832"/>
        </pc:sldMkLst>
      </pc:sldChg>
      <pc:sldChg chg="add">
        <pc:chgData name="Sally Garcia" userId="14886ab6-0ebe-4289-8985-92f6ea6d57f6" providerId="ADAL" clId="{E0D3DCD4-D754-40F0-939B-030723A27C7A}" dt="2022-12-16T02:53:50.569" v="35"/>
        <pc:sldMkLst>
          <pc:docMk/>
          <pc:sldMk cId="170336681" sldId="833"/>
        </pc:sldMkLst>
      </pc:sldChg>
      <pc:sldChg chg="add">
        <pc:chgData name="Sally Garcia" userId="14886ab6-0ebe-4289-8985-92f6ea6d57f6" providerId="ADAL" clId="{E0D3DCD4-D754-40F0-939B-030723A27C7A}" dt="2022-12-16T02:54:00.549" v="37"/>
        <pc:sldMkLst>
          <pc:docMk/>
          <pc:sldMk cId="1908031202" sldId="834"/>
        </pc:sldMkLst>
      </pc:sldChg>
      <pc:sldChg chg="add">
        <pc:chgData name="Sally Garcia" userId="14886ab6-0ebe-4289-8985-92f6ea6d57f6" providerId="ADAL" clId="{E0D3DCD4-D754-40F0-939B-030723A27C7A}" dt="2022-12-16T02:54:12.310" v="39"/>
        <pc:sldMkLst>
          <pc:docMk/>
          <pc:sldMk cId="3485304925" sldId="835"/>
        </pc:sldMkLst>
      </pc:sldChg>
      <pc:sldChg chg="add">
        <pc:chgData name="Sally Garcia" userId="14886ab6-0ebe-4289-8985-92f6ea6d57f6" providerId="ADAL" clId="{E0D3DCD4-D754-40F0-939B-030723A27C7A}" dt="2022-12-16T02:54:34.624" v="41"/>
        <pc:sldMkLst>
          <pc:docMk/>
          <pc:sldMk cId="3530720573" sldId="836"/>
        </pc:sldMkLst>
      </pc:sldChg>
      <pc:sldChg chg="add">
        <pc:chgData name="Sally Garcia" userId="14886ab6-0ebe-4289-8985-92f6ea6d57f6" providerId="ADAL" clId="{E0D3DCD4-D754-40F0-939B-030723A27C7A}" dt="2022-12-16T02:54:47.659" v="43"/>
        <pc:sldMkLst>
          <pc:docMk/>
          <pc:sldMk cId="2957968497" sldId="837"/>
        </pc:sldMkLst>
      </pc:sldChg>
      <pc:sldChg chg="add">
        <pc:chgData name="Sally Garcia" userId="14886ab6-0ebe-4289-8985-92f6ea6d57f6" providerId="ADAL" clId="{E0D3DCD4-D754-40F0-939B-030723A27C7A}" dt="2022-12-16T02:55:00.601" v="45"/>
        <pc:sldMkLst>
          <pc:docMk/>
          <pc:sldMk cId="1361651146" sldId="838"/>
        </pc:sldMkLst>
      </pc:sldChg>
      <pc:sldChg chg="add">
        <pc:chgData name="Sally Garcia" userId="14886ab6-0ebe-4289-8985-92f6ea6d57f6" providerId="ADAL" clId="{E0D3DCD4-D754-40F0-939B-030723A27C7A}" dt="2022-12-16T02:55:51.808" v="48"/>
        <pc:sldMkLst>
          <pc:docMk/>
          <pc:sldMk cId="791391590" sldId="839"/>
        </pc:sldMkLst>
      </pc:sldChg>
      <pc:sldChg chg="add">
        <pc:chgData name="Sally Garcia" userId="14886ab6-0ebe-4289-8985-92f6ea6d57f6" providerId="ADAL" clId="{E0D3DCD4-D754-40F0-939B-030723A27C7A}" dt="2022-12-16T02:56:02.930" v="49"/>
        <pc:sldMkLst>
          <pc:docMk/>
          <pc:sldMk cId="3036134973" sldId="840"/>
        </pc:sldMkLst>
      </pc:sldChg>
      <pc:sldChg chg="add">
        <pc:chgData name="Sally Garcia" userId="14886ab6-0ebe-4289-8985-92f6ea6d57f6" providerId="ADAL" clId="{E0D3DCD4-D754-40F0-939B-030723A27C7A}" dt="2022-12-16T02:58:17.559" v="53"/>
        <pc:sldMkLst>
          <pc:docMk/>
          <pc:sldMk cId="1954043130" sldId="841"/>
        </pc:sldMkLst>
      </pc:sldChg>
      <pc:sldChg chg="add">
        <pc:chgData name="Sally Garcia" userId="14886ab6-0ebe-4289-8985-92f6ea6d57f6" providerId="ADAL" clId="{E0D3DCD4-D754-40F0-939B-030723A27C7A}" dt="2022-12-16T02:58:28.195" v="55"/>
        <pc:sldMkLst>
          <pc:docMk/>
          <pc:sldMk cId="2407119838" sldId="842"/>
        </pc:sldMkLst>
      </pc:sldChg>
      <pc:sldChg chg="add">
        <pc:chgData name="Sally Garcia" userId="14886ab6-0ebe-4289-8985-92f6ea6d57f6" providerId="ADAL" clId="{E0D3DCD4-D754-40F0-939B-030723A27C7A}" dt="2022-12-16T02:58:40.393" v="57"/>
        <pc:sldMkLst>
          <pc:docMk/>
          <pc:sldMk cId="457149677" sldId="843"/>
        </pc:sldMkLst>
      </pc:sldChg>
      <pc:sldChg chg="add">
        <pc:chgData name="Sally Garcia" userId="14886ab6-0ebe-4289-8985-92f6ea6d57f6" providerId="ADAL" clId="{E0D3DCD4-D754-40F0-939B-030723A27C7A}" dt="2022-12-16T02:59:06.731" v="60"/>
        <pc:sldMkLst>
          <pc:docMk/>
          <pc:sldMk cId="1190964189" sldId="844"/>
        </pc:sldMkLst>
      </pc:sldChg>
      <pc:sldChg chg="addSp delSp modSp add mod">
        <pc:chgData name="Sally Garcia" userId="14886ab6-0ebe-4289-8985-92f6ea6d57f6" providerId="ADAL" clId="{E0D3DCD4-D754-40F0-939B-030723A27C7A}" dt="2022-12-16T03:05:37.407" v="280" actId="1076"/>
        <pc:sldMkLst>
          <pc:docMk/>
          <pc:sldMk cId="3220946676" sldId="845"/>
        </pc:sldMkLst>
        <pc:spChg chg="del mod">
          <ac:chgData name="Sally Garcia" userId="14886ab6-0ebe-4289-8985-92f6ea6d57f6" providerId="ADAL" clId="{E0D3DCD4-D754-40F0-939B-030723A27C7A}" dt="2022-12-16T03:03:10.773" v="67" actId="478"/>
          <ac:spMkLst>
            <pc:docMk/>
            <pc:sldMk cId="3220946676" sldId="845"/>
            <ac:spMk id="3" creationId="{042D9E7B-D1BB-4A59-8D12-11E6C2FA55AC}"/>
          </ac:spMkLst>
        </pc:spChg>
        <pc:spChg chg="add del mod">
          <ac:chgData name="Sally Garcia" userId="14886ab6-0ebe-4289-8985-92f6ea6d57f6" providerId="ADAL" clId="{E0D3DCD4-D754-40F0-939B-030723A27C7A}" dt="2022-12-16T03:03:13.868" v="70" actId="478"/>
          <ac:spMkLst>
            <pc:docMk/>
            <pc:sldMk cId="3220946676" sldId="845"/>
            <ac:spMk id="4" creationId="{7331CB51-AC0D-9125-1617-E2DD9C76EBB6}"/>
          </ac:spMkLst>
        </pc:spChg>
        <pc:spChg chg="add del mod">
          <ac:chgData name="Sally Garcia" userId="14886ab6-0ebe-4289-8985-92f6ea6d57f6" providerId="ADAL" clId="{E0D3DCD4-D754-40F0-939B-030723A27C7A}" dt="2022-12-16T03:03:12.304" v="69"/>
          <ac:spMkLst>
            <pc:docMk/>
            <pc:sldMk cId="3220946676" sldId="845"/>
            <ac:spMk id="7" creationId="{CC38BE7A-C9B8-A32B-43E3-C304AF7F7946}"/>
          </ac:spMkLst>
        </pc:spChg>
        <pc:spChg chg="add mod">
          <ac:chgData name="Sally Garcia" userId="14886ab6-0ebe-4289-8985-92f6ea6d57f6" providerId="ADAL" clId="{E0D3DCD4-D754-40F0-939B-030723A27C7A}" dt="2022-12-16T03:05:37.407" v="280" actId="1076"/>
          <ac:spMkLst>
            <pc:docMk/>
            <pc:sldMk cId="3220946676" sldId="845"/>
            <ac:spMk id="9" creationId="{AEF1B9F4-A08A-62FF-E777-9C77A4120017}"/>
          </ac:spMkLst>
        </pc:spChg>
      </pc:sldChg>
      <pc:sldChg chg="add">
        <pc:chgData name="Sally Garcia" userId="14886ab6-0ebe-4289-8985-92f6ea6d57f6" providerId="ADAL" clId="{E0D3DCD4-D754-40F0-939B-030723A27C7A}" dt="2022-12-16T03:07:23.469" v="283"/>
        <pc:sldMkLst>
          <pc:docMk/>
          <pc:sldMk cId="1932949966" sldId="846"/>
        </pc:sldMkLst>
      </pc:sldChg>
      <pc:sldChg chg="add">
        <pc:chgData name="Sally Garcia" userId="14886ab6-0ebe-4289-8985-92f6ea6d57f6" providerId="ADAL" clId="{E0D3DCD4-D754-40F0-939B-030723A27C7A}" dt="2022-12-16T03:07:57.963" v="285"/>
        <pc:sldMkLst>
          <pc:docMk/>
          <pc:sldMk cId="2025831765" sldId="847"/>
        </pc:sldMkLst>
      </pc:sldChg>
      <pc:sldChg chg="addSp delSp modSp add mod">
        <pc:chgData name="Sally Garcia" userId="14886ab6-0ebe-4289-8985-92f6ea6d57f6" providerId="ADAL" clId="{E0D3DCD4-D754-40F0-939B-030723A27C7A}" dt="2022-12-16T03:09:51.205" v="292"/>
        <pc:sldMkLst>
          <pc:docMk/>
          <pc:sldMk cId="1547545684" sldId="848"/>
        </pc:sldMkLst>
        <pc:spChg chg="del">
          <ac:chgData name="Sally Garcia" userId="14886ab6-0ebe-4289-8985-92f6ea6d57f6" providerId="ADAL" clId="{E0D3DCD4-D754-40F0-939B-030723A27C7A}" dt="2022-12-16T03:09:47.838" v="288" actId="478"/>
          <ac:spMkLst>
            <pc:docMk/>
            <pc:sldMk cId="1547545684" sldId="848"/>
            <ac:spMk id="3" creationId="{042D9E7B-D1BB-4A59-8D12-11E6C2FA55AC}"/>
          </ac:spMkLst>
        </pc:spChg>
        <pc:spChg chg="add del mod">
          <ac:chgData name="Sally Garcia" userId="14886ab6-0ebe-4289-8985-92f6ea6d57f6" providerId="ADAL" clId="{E0D3DCD4-D754-40F0-939B-030723A27C7A}" dt="2022-12-16T03:09:50.874" v="291" actId="478"/>
          <ac:spMkLst>
            <pc:docMk/>
            <pc:sldMk cId="1547545684" sldId="848"/>
            <ac:spMk id="6" creationId="{5F143FF2-6654-AB92-137B-7D506F2C8C0E}"/>
          </ac:spMkLst>
        </pc:spChg>
        <pc:spChg chg="add del mod">
          <ac:chgData name="Sally Garcia" userId="14886ab6-0ebe-4289-8985-92f6ea6d57f6" providerId="ADAL" clId="{E0D3DCD4-D754-40F0-939B-030723A27C7A}" dt="2022-12-16T03:09:49.671" v="290"/>
          <ac:spMkLst>
            <pc:docMk/>
            <pc:sldMk cId="1547545684" sldId="848"/>
            <ac:spMk id="8" creationId="{90BAB4AC-D4EF-6AD7-5080-5B7B240CB3BF}"/>
          </ac:spMkLst>
        </pc:spChg>
        <pc:spChg chg="add mod">
          <ac:chgData name="Sally Garcia" userId="14886ab6-0ebe-4289-8985-92f6ea6d57f6" providerId="ADAL" clId="{E0D3DCD4-D754-40F0-939B-030723A27C7A}" dt="2022-12-16T03:09:51.205" v="292"/>
          <ac:spMkLst>
            <pc:docMk/>
            <pc:sldMk cId="1547545684" sldId="848"/>
            <ac:spMk id="9" creationId="{C05DABF4-033C-8283-C986-BC730DE0D7D2}"/>
          </ac:spMkLst>
        </pc:spChg>
      </pc:sldChg>
      <pc:sldChg chg="addSp delSp modSp add mod">
        <pc:chgData name="Sally Garcia" userId="14886ab6-0ebe-4289-8985-92f6ea6d57f6" providerId="ADAL" clId="{E0D3DCD4-D754-40F0-939B-030723A27C7A}" dt="2022-12-16T03:17:13.629" v="514"/>
        <pc:sldMkLst>
          <pc:docMk/>
          <pc:sldMk cId="777306527" sldId="849"/>
        </pc:sldMkLst>
        <pc:spChg chg="del">
          <ac:chgData name="Sally Garcia" userId="14886ab6-0ebe-4289-8985-92f6ea6d57f6" providerId="ADAL" clId="{E0D3DCD4-D754-40F0-939B-030723A27C7A}" dt="2022-12-16T03:17:10.059" v="510" actId="478"/>
          <ac:spMkLst>
            <pc:docMk/>
            <pc:sldMk cId="777306527" sldId="849"/>
            <ac:spMk id="3" creationId="{042D9E7B-D1BB-4A59-8D12-11E6C2FA55AC}"/>
          </ac:spMkLst>
        </pc:spChg>
        <pc:spChg chg="add del mod">
          <ac:chgData name="Sally Garcia" userId="14886ab6-0ebe-4289-8985-92f6ea6d57f6" providerId="ADAL" clId="{E0D3DCD4-D754-40F0-939B-030723A27C7A}" dt="2022-12-16T03:17:13.319" v="513" actId="478"/>
          <ac:spMkLst>
            <pc:docMk/>
            <pc:sldMk cId="777306527" sldId="849"/>
            <ac:spMk id="7" creationId="{098513B7-5060-BD9C-B66F-6110FB6988EE}"/>
          </ac:spMkLst>
        </pc:spChg>
        <pc:spChg chg="add del mod">
          <ac:chgData name="Sally Garcia" userId="14886ab6-0ebe-4289-8985-92f6ea6d57f6" providerId="ADAL" clId="{E0D3DCD4-D754-40F0-939B-030723A27C7A}" dt="2022-12-16T03:17:12.009" v="512"/>
          <ac:spMkLst>
            <pc:docMk/>
            <pc:sldMk cId="777306527" sldId="849"/>
            <ac:spMk id="8" creationId="{04C89039-44AF-28D4-752F-C09972323766}"/>
          </ac:spMkLst>
        </pc:spChg>
        <pc:spChg chg="add mod">
          <ac:chgData name="Sally Garcia" userId="14886ab6-0ebe-4289-8985-92f6ea6d57f6" providerId="ADAL" clId="{E0D3DCD4-D754-40F0-939B-030723A27C7A}" dt="2022-12-16T03:17:13.629" v="514"/>
          <ac:spMkLst>
            <pc:docMk/>
            <pc:sldMk cId="777306527" sldId="849"/>
            <ac:spMk id="9" creationId="{69AE7905-9BC4-5142-1B7B-3F1F7942C61D}"/>
          </ac:spMkLst>
        </pc:spChg>
      </pc:sldChg>
      <pc:sldChg chg="addSp delSp modSp add mod">
        <pc:chgData name="Sally Garcia" userId="14886ab6-0ebe-4289-8985-92f6ea6d57f6" providerId="ADAL" clId="{E0D3DCD4-D754-40F0-939B-030723A27C7A}" dt="2022-12-16T03:20:10.207" v="547" actId="20577"/>
        <pc:sldMkLst>
          <pc:docMk/>
          <pc:sldMk cId="3120015328" sldId="850"/>
        </pc:sldMkLst>
        <pc:spChg chg="del">
          <ac:chgData name="Sally Garcia" userId="14886ab6-0ebe-4289-8985-92f6ea6d57f6" providerId="ADAL" clId="{E0D3DCD4-D754-40F0-939B-030723A27C7A}" dt="2022-12-16T03:19:36.403" v="530" actId="478"/>
          <ac:spMkLst>
            <pc:docMk/>
            <pc:sldMk cId="3120015328" sldId="850"/>
            <ac:spMk id="3" creationId="{042D9E7B-D1BB-4A59-8D12-11E6C2FA55AC}"/>
          </ac:spMkLst>
        </pc:spChg>
        <pc:spChg chg="add del mod">
          <ac:chgData name="Sally Garcia" userId="14886ab6-0ebe-4289-8985-92f6ea6d57f6" providerId="ADAL" clId="{E0D3DCD4-D754-40F0-939B-030723A27C7A}" dt="2022-12-16T03:19:46.797" v="531" actId="478"/>
          <ac:spMkLst>
            <pc:docMk/>
            <pc:sldMk cId="3120015328" sldId="850"/>
            <ac:spMk id="4" creationId="{F8D98B0D-F10D-E186-1E93-DA9250FEE1DA}"/>
          </ac:spMkLst>
        </pc:spChg>
        <pc:spChg chg="add mod">
          <ac:chgData name="Sally Garcia" userId="14886ab6-0ebe-4289-8985-92f6ea6d57f6" providerId="ADAL" clId="{E0D3DCD4-D754-40F0-939B-030723A27C7A}" dt="2022-12-16T03:20:10.207" v="547" actId="20577"/>
          <ac:spMkLst>
            <pc:docMk/>
            <pc:sldMk cId="3120015328" sldId="850"/>
            <ac:spMk id="6" creationId="{5E92BBB7-AA2C-9733-E3F2-2580E73C7E35}"/>
          </ac:spMkLst>
        </pc:spChg>
      </pc:sldChg>
      <pc:sldChg chg="addSp delSp modSp add mod">
        <pc:chgData name="Sally Garcia" userId="14886ab6-0ebe-4289-8985-92f6ea6d57f6" providerId="ADAL" clId="{E0D3DCD4-D754-40F0-939B-030723A27C7A}" dt="2022-12-16T03:25:21.192" v="576" actId="20577"/>
        <pc:sldMkLst>
          <pc:docMk/>
          <pc:sldMk cId="2065485411" sldId="851"/>
        </pc:sldMkLst>
        <pc:spChg chg="del">
          <ac:chgData name="Sally Garcia" userId="14886ab6-0ebe-4289-8985-92f6ea6d57f6" providerId="ADAL" clId="{E0D3DCD4-D754-40F0-939B-030723A27C7A}" dt="2022-12-16T03:25:09.388" v="570" actId="478"/>
          <ac:spMkLst>
            <pc:docMk/>
            <pc:sldMk cId="2065485411" sldId="851"/>
            <ac:spMk id="3" creationId="{042D9E7B-D1BB-4A59-8D12-11E6C2FA55AC}"/>
          </ac:spMkLst>
        </pc:spChg>
        <pc:spChg chg="add del mod">
          <ac:chgData name="Sally Garcia" userId="14886ab6-0ebe-4289-8985-92f6ea6d57f6" providerId="ADAL" clId="{E0D3DCD4-D754-40F0-939B-030723A27C7A}" dt="2022-12-16T03:25:12.657" v="571" actId="478"/>
          <ac:spMkLst>
            <pc:docMk/>
            <pc:sldMk cId="2065485411" sldId="851"/>
            <ac:spMk id="6" creationId="{F8AD73E1-2054-A8AB-4029-383C3A9E1DE2}"/>
          </ac:spMkLst>
        </pc:spChg>
        <pc:spChg chg="add mod">
          <ac:chgData name="Sally Garcia" userId="14886ab6-0ebe-4289-8985-92f6ea6d57f6" providerId="ADAL" clId="{E0D3DCD4-D754-40F0-939B-030723A27C7A}" dt="2022-12-16T03:25:21.192" v="576" actId="20577"/>
          <ac:spMkLst>
            <pc:docMk/>
            <pc:sldMk cId="2065485411" sldId="851"/>
            <ac:spMk id="7" creationId="{656A0C85-A05F-A2B4-F23F-FE24968349AF}"/>
          </ac:spMkLst>
        </pc:spChg>
      </pc:sldChg>
      <pc:sldChg chg="add">
        <pc:chgData name="Sally Garcia" userId="14886ab6-0ebe-4289-8985-92f6ea6d57f6" providerId="ADAL" clId="{E0D3DCD4-D754-40F0-939B-030723A27C7A}" dt="2022-12-16T03:28:28.267" v="596"/>
        <pc:sldMkLst>
          <pc:docMk/>
          <pc:sldMk cId="3326746552" sldId="852"/>
        </pc:sldMkLst>
      </pc:sldChg>
      <pc:sldChg chg="add">
        <pc:chgData name="Sally Garcia" userId="14886ab6-0ebe-4289-8985-92f6ea6d57f6" providerId="ADAL" clId="{E0D3DCD4-D754-40F0-939B-030723A27C7A}" dt="2022-12-16T03:29:17.139" v="598"/>
        <pc:sldMkLst>
          <pc:docMk/>
          <pc:sldMk cId="3143238587" sldId="853"/>
        </pc:sldMkLst>
      </pc:sldChg>
      <pc:sldChg chg="add">
        <pc:chgData name="Sally Garcia" userId="14886ab6-0ebe-4289-8985-92f6ea6d57f6" providerId="ADAL" clId="{E0D3DCD4-D754-40F0-939B-030723A27C7A}" dt="2022-12-16T03:29:56.565" v="603"/>
        <pc:sldMkLst>
          <pc:docMk/>
          <pc:sldMk cId="969180957" sldId="854"/>
        </pc:sldMkLst>
      </pc:sldChg>
      <pc:sldChg chg="add">
        <pc:chgData name="Sally Garcia" userId="14886ab6-0ebe-4289-8985-92f6ea6d57f6" providerId="ADAL" clId="{E0D3DCD4-D754-40F0-939B-030723A27C7A}" dt="2022-12-16T03:30:17.610" v="605"/>
        <pc:sldMkLst>
          <pc:docMk/>
          <pc:sldMk cId="1862602727" sldId="855"/>
        </pc:sldMkLst>
      </pc:sldChg>
      <pc:sldChg chg="add">
        <pc:chgData name="Sally Garcia" userId="14886ab6-0ebe-4289-8985-92f6ea6d57f6" providerId="ADAL" clId="{E0D3DCD4-D754-40F0-939B-030723A27C7A}" dt="2022-12-16T03:30:40.191" v="607"/>
        <pc:sldMkLst>
          <pc:docMk/>
          <pc:sldMk cId="125337704" sldId="856"/>
        </pc:sldMkLst>
      </pc:sldChg>
      <pc:sldChg chg="add">
        <pc:chgData name="Sally Garcia" userId="14886ab6-0ebe-4289-8985-92f6ea6d57f6" providerId="ADAL" clId="{E0D3DCD4-D754-40F0-939B-030723A27C7A}" dt="2022-12-16T03:30:55.097" v="609"/>
        <pc:sldMkLst>
          <pc:docMk/>
          <pc:sldMk cId="463083149" sldId="857"/>
        </pc:sldMkLst>
      </pc:sldChg>
      <pc:sldChg chg="add">
        <pc:chgData name="Sally Garcia" userId="14886ab6-0ebe-4289-8985-92f6ea6d57f6" providerId="ADAL" clId="{E0D3DCD4-D754-40F0-939B-030723A27C7A}" dt="2022-12-16T03:31:18.960" v="611"/>
        <pc:sldMkLst>
          <pc:docMk/>
          <pc:sldMk cId="423024653" sldId="858"/>
        </pc:sldMkLst>
      </pc:sldChg>
      <pc:sldChg chg="add">
        <pc:chgData name="Sally Garcia" userId="14886ab6-0ebe-4289-8985-92f6ea6d57f6" providerId="ADAL" clId="{E0D3DCD4-D754-40F0-939B-030723A27C7A}" dt="2022-12-16T03:31:37.206" v="613"/>
        <pc:sldMkLst>
          <pc:docMk/>
          <pc:sldMk cId="2165891028" sldId="859"/>
        </pc:sldMkLst>
      </pc:sldChg>
      <pc:sldChg chg="add">
        <pc:chgData name="Sally Garcia" userId="14886ab6-0ebe-4289-8985-92f6ea6d57f6" providerId="ADAL" clId="{E0D3DCD4-D754-40F0-939B-030723A27C7A}" dt="2022-12-16T03:31:54.352" v="615"/>
        <pc:sldMkLst>
          <pc:docMk/>
          <pc:sldMk cId="3216209945" sldId="860"/>
        </pc:sldMkLst>
      </pc:sldChg>
    </pc:docChg>
  </pc:docChgLst>
  <pc:docChgLst>
    <pc:chgData name="Arbie Sta. Maria" userId="f3148812-4228-411f-bf9f-5a2561256554" providerId="ADAL" clId="{85214C7D-AC5E-4DF6-BBC6-548A31B532D6}"/>
    <pc:docChg chg="undo custSel addSld delSld modSld modSection">
      <pc:chgData name="Arbie Sta. Maria" userId="f3148812-4228-411f-bf9f-5a2561256554" providerId="ADAL" clId="{85214C7D-AC5E-4DF6-BBC6-548A31B532D6}" dt="2022-12-21T00:07:45.601" v="307" actId="13926"/>
      <pc:docMkLst>
        <pc:docMk/>
      </pc:docMkLst>
      <pc:sldChg chg="addSp delSp modSp add mod">
        <pc:chgData name="Arbie Sta. Maria" userId="f3148812-4228-411f-bf9f-5a2561256554" providerId="ADAL" clId="{85214C7D-AC5E-4DF6-BBC6-548A31B532D6}" dt="2022-12-20T06:52:04.752" v="56" actId="732"/>
        <pc:sldMkLst>
          <pc:docMk/>
          <pc:sldMk cId="2402806722" sldId="488"/>
        </pc:sldMkLst>
        <pc:spChg chg="del">
          <ac:chgData name="Arbie Sta. Maria" userId="f3148812-4228-411f-bf9f-5a2561256554" providerId="ADAL" clId="{85214C7D-AC5E-4DF6-BBC6-548A31B532D6}" dt="2022-12-20T06:51:10.718" v="52" actId="478"/>
          <ac:spMkLst>
            <pc:docMk/>
            <pc:sldMk cId="2402806722" sldId="488"/>
            <ac:spMk id="2" creationId="{70AB3EF6-BB7D-4D73-9C21-731770A78952}"/>
          </ac:spMkLst>
        </pc:spChg>
        <pc:spChg chg="mod">
          <ac:chgData name="Arbie Sta. Maria" userId="f3148812-4228-411f-bf9f-5a2561256554" providerId="ADAL" clId="{85214C7D-AC5E-4DF6-BBC6-548A31B532D6}" dt="2022-12-20T06:51:08.835" v="51"/>
          <ac:spMkLst>
            <pc:docMk/>
            <pc:sldMk cId="2402806722" sldId="488"/>
            <ac:spMk id="3" creationId="{042D9E7B-D1BB-4A59-8D12-11E6C2FA55AC}"/>
          </ac:spMkLst>
        </pc:spChg>
        <pc:spChg chg="del">
          <ac:chgData name="Arbie Sta. Maria" userId="f3148812-4228-411f-bf9f-5a2561256554" providerId="ADAL" clId="{85214C7D-AC5E-4DF6-BBC6-548A31B532D6}" dt="2022-12-20T06:51:11.964" v="53" actId="478"/>
          <ac:spMkLst>
            <pc:docMk/>
            <pc:sldMk cId="2402806722" sldId="488"/>
            <ac:spMk id="5" creationId="{DB64AE1C-1910-1FCE-9580-57FBB0C6CFA4}"/>
          </ac:spMkLst>
        </pc:spChg>
        <pc:spChg chg="mod">
          <ac:chgData name="Arbie Sta. Maria" userId="f3148812-4228-411f-bf9f-5a2561256554" providerId="ADAL" clId="{85214C7D-AC5E-4DF6-BBC6-548A31B532D6}" dt="2022-12-20T06:51:03.185" v="50"/>
          <ac:spMkLst>
            <pc:docMk/>
            <pc:sldMk cId="2402806722" sldId="488"/>
            <ac:spMk id="6" creationId="{9C053B17-C3A8-4FF5-82D0-87118CBBAE96}"/>
          </ac:spMkLst>
        </pc:spChg>
        <pc:spChg chg="add del mod">
          <ac:chgData name="Arbie Sta. Maria" userId="f3148812-4228-411f-bf9f-5a2561256554" providerId="ADAL" clId="{85214C7D-AC5E-4DF6-BBC6-548A31B532D6}" dt="2022-12-20T06:51:13.616" v="54" actId="478"/>
          <ac:spMkLst>
            <pc:docMk/>
            <pc:sldMk cId="2402806722" sldId="488"/>
            <ac:spMk id="9" creationId="{46C6165E-7F88-EAD4-FC18-F4D9205BD8D7}"/>
          </ac:spMkLst>
        </pc:spChg>
        <pc:picChg chg="mod modCrop">
          <ac:chgData name="Arbie Sta. Maria" userId="f3148812-4228-411f-bf9f-5a2561256554" providerId="ADAL" clId="{85214C7D-AC5E-4DF6-BBC6-548A31B532D6}" dt="2022-12-20T06:52:04.752" v="56" actId="732"/>
          <ac:picMkLst>
            <pc:docMk/>
            <pc:sldMk cId="2402806722" sldId="488"/>
            <ac:picMk id="7" creationId="{58B9E142-28FD-4EEB-B3F0-E48F8F1C157F}"/>
          </ac:picMkLst>
        </pc:picChg>
      </pc:sldChg>
      <pc:sldChg chg="modSp mod">
        <pc:chgData name="Arbie Sta. Maria" userId="f3148812-4228-411f-bf9f-5a2561256554" providerId="ADAL" clId="{85214C7D-AC5E-4DF6-BBC6-548A31B532D6}" dt="2022-12-21T00:07:45.601" v="307" actId="13926"/>
        <pc:sldMkLst>
          <pc:docMk/>
          <pc:sldMk cId="3242186848" sldId="524"/>
        </pc:sldMkLst>
        <pc:spChg chg="mod">
          <ac:chgData name="Arbie Sta. Maria" userId="f3148812-4228-411f-bf9f-5a2561256554" providerId="ADAL" clId="{85214C7D-AC5E-4DF6-BBC6-548A31B532D6}" dt="2022-12-21T00:07:45.601" v="307" actId="13926"/>
          <ac:spMkLst>
            <pc:docMk/>
            <pc:sldMk cId="3242186848" sldId="524"/>
            <ac:spMk id="3" creationId="{C125ADC1-FACE-4BB7-9E27-CC7A9875370F}"/>
          </ac:spMkLst>
        </pc:spChg>
      </pc:sldChg>
      <pc:sldChg chg="modSp mod">
        <pc:chgData name="Arbie Sta. Maria" userId="f3148812-4228-411f-bf9f-5a2561256554" providerId="ADAL" clId="{85214C7D-AC5E-4DF6-BBC6-548A31B532D6}" dt="2022-12-20T06:45:50.180" v="17" actId="14826"/>
        <pc:sldMkLst>
          <pc:docMk/>
          <pc:sldMk cId="140496221" sldId="537"/>
        </pc:sldMkLst>
        <pc:spChg chg="mod">
          <ac:chgData name="Arbie Sta. Maria" userId="f3148812-4228-411f-bf9f-5a2561256554" providerId="ADAL" clId="{85214C7D-AC5E-4DF6-BBC6-548A31B532D6}" dt="2022-12-20T06:44:28.032" v="14" actId="465"/>
          <ac:spMkLst>
            <pc:docMk/>
            <pc:sldMk cId="140496221" sldId="537"/>
            <ac:spMk id="2" creationId="{0631258E-42A2-4A96-A264-9BF3D41554F8}"/>
          </ac:spMkLst>
        </pc:spChg>
        <pc:picChg chg="mod">
          <ac:chgData name="Arbie Sta. Maria" userId="f3148812-4228-411f-bf9f-5a2561256554" providerId="ADAL" clId="{85214C7D-AC5E-4DF6-BBC6-548A31B532D6}" dt="2022-12-20T06:45:50.180" v="17" actId="14826"/>
          <ac:picMkLst>
            <pc:docMk/>
            <pc:sldMk cId="140496221" sldId="537"/>
            <ac:picMk id="3" creationId="{FFC7752D-D35B-5BB6-42E3-F317792E0842}"/>
          </ac:picMkLst>
        </pc:picChg>
      </pc:sldChg>
      <pc:sldChg chg="modSp mod">
        <pc:chgData name="Arbie Sta. Maria" userId="f3148812-4228-411f-bf9f-5a2561256554" providerId="ADAL" clId="{85214C7D-AC5E-4DF6-BBC6-548A31B532D6}" dt="2022-12-20T06:53:58.921" v="62" actId="14826"/>
        <pc:sldMkLst>
          <pc:docMk/>
          <pc:sldMk cId="3078256753" sldId="538"/>
        </pc:sldMkLst>
        <pc:spChg chg="mod">
          <ac:chgData name="Arbie Sta. Maria" userId="f3148812-4228-411f-bf9f-5a2561256554" providerId="ADAL" clId="{85214C7D-AC5E-4DF6-BBC6-548A31B532D6}" dt="2022-12-20T06:52:48.585" v="61" actId="465"/>
          <ac:spMkLst>
            <pc:docMk/>
            <pc:sldMk cId="3078256753" sldId="538"/>
            <ac:spMk id="2" creationId="{0631258E-42A2-4A96-A264-9BF3D41554F8}"/>
          </ac:spMkLst>
        </pc:spChg>
        <pc:picChg chg="mod">
          <ac:chgData name="Arbie Sta. Maria" userId="f3148812-4228-411f-bf9f-5a2561256554" providerId="ADAL" clId="{85214C7D-AC5E-4DF6-BBC6-548A31B532D6}" dt="2022-12-20T06:53:58.921" v="62" actId="14826"/>
          <ac:picMkLst>
            <pc:docMk/>
            <pc:sldMk cId="3078256753" sldId="538"/>
            <ac:picMk id="5" creationId="{621BB12B-0222-4B1F-B9A5-7432D56803D0}"/>
          </ac:picMkLst>
        </pc:picChg>
      </pc:sldChg>
      <pc:sldChg chg="modSp mod">
        <pc:chgData name="Arbie Sta. Maria" userId="f3148812-4228-411f-bf9f-5a2561256554" providerId="ADAL" clId="{85214C7D-AC5E-4DF6-BBC6-548A31B532D6}" dt="2022-12-20T07:03:33.064" v="122" actId="465"/>
        <pc:sldMkLst>
          <pc:docMk/>
          <pc:sldMk cId="1768289778" sldId="539"/>
        </pc:sldMkLst>
        <pc:spChg chg="mod">
          <ac:chgData name="Arbie Sta. Maria" userId="f3148812-4228-411f-bf9f-5a2561256554" providerId="ADAL" clId="{85214C7D-AC5E-4DF6-BBC6-548A31B532D6}" dt="2022-12-20T07:03:33.064" v="122" actId="465"/>
          <ac:spMkLst>
            <pc:docMk/>
            <pc:sldMk cId="1768289778" sldId="539"/>
            <ac:spMk id="2" creationId="{0631258E-42A2-4A96-A264-9BF3D41554F8}"/>
          </ac:spMkLst>
        </pc:spChg>
        <pc:picChg chg="mod modCrop">
          <ac:chgData name="Arbie Sta. Maria" userId="f3148812-4228-411f-bf9f-5a2561256554" providerId="ADAL" clId="{85214C7D-AC5E-4DF6-BBC6-548A31B532D6}" dt="2022-12-20T07:03:23.982" v="120" actId="732"/>
          <ac:picMkLst>
            <pc:docMk/>
            <pc:sldMk cId="1768289778" sldId="539"/>
            <ac:picMk id="3" creationId="{A2C3A76B-1361-4141-7E51-B1FE1A63C68D}"/>
          </ac:picMkLst>
        </pc:picChg>
      </pc:sldChg>
      <pc:sldChg chg="modSp mod">
        <pc:chgData name="Arbie Sta. Maria" userId="f3148812-4228-411f-bf9f-5a2561256554" providerId="ADAL" clId="{85214C7D-AC5E-4DF6-BBC6-548A31B532D6}" dt="2022-12-20T07:16:51.415" v="214" actId="465"/>
        <pc:sldMkLst>
          <pc:docMk/>
          <pc:sldMk cId="1955433562" sldId="541"/>
        </pc:sldMkLst>
        <pc:spChg chg="mod">
          <ac:chgData name="Arbie Sta. Maria" userId="f3148812-4228-411f-bf9f-5a2561256554" providerId="ADAL" clId="{85214C7D-AC5E-4DF6-BBC6-548A31B532D6}" dt="2022-12-20T07:16:51.415" v="214" actId="465"/>
          <ac:spMkLst>
            <pc:docMk/>
            <pc:sldMk cId="1955433562" sldId="541"/>
            <ac:spMk id="2" creationId="{0631258E-42A2-4A96-A264-9BF3D41554F8}"/>
          </ac:spMkLst>
        </pc:spChg>
      </pc:sldChg>
      <pc:sldChg chg="modSp mod">
        <pc:chgData name="Arbie Sta. Maria" userId="f3148812-4228-411f-bf9f-5a2561256554" providerId="ADAL" clId="{85214C7D-AC5E-4DF6-BBC6-548A31B532D6}" dt="2022-12-20T07:24:53.758" v="259" actId="1076"/>
        <pc:sldMkLst>
          <pc:docMk/>
          <pc:sldMk cId="2539299332" sldId="542"/>
        </pc:sldMkLst>
        <pc:spChg chg="mod">
          <ac:chgData name="Arbie Sta. Maria" userId="f3148812-4228-411f-bf9f-5a2561256554" providerId="ADAL" clId="{85214C7D-AC5E-4DF6-BBC6-548A31B532D6}" dt="2022-12-20T07:24:53.758" v="259" actId="1076"/>
          <ac:spMkLst>
            <pc:docMk/>
            <pc:sldMk cId="2539299332" sldId="542"/>
            <ac:spMk id="2" creationId="{0631258E-42A2-4A96-A264-9BF3D41554F8}"/>
          </ac:spMkLst>
        </pc:spChg>
      </pc:sldChg>
      <pc:sldChg chg="delSp modSp mod">
        <pc:chgData name="Arbie Sta. Maria" userId="f3148812-4228-411f-bf9f-5a2561256554" providerId="ADAL" clId="{85214C7D-AC5E-4DF6-BBC6-548A31B532D6}" dt="2022-12-20T06:37:38.035" v="10" actId="14100"/>
        <pc:sldMkLst>
          <pc:docMk/>
          <pc:sldMk cId="3005788594" sldId="758"/>
        </pc:sldMkLst>
        <pc:spChg chg="mod">
          <ac:chgData name="Arbie Sta. Maria" userId="f3148812-4228-411f-bf9f-5a2561256554" providerId="ADAL" clId="{85214C7D-AC5E-4DF6-BBC6-548A31B532D6}" dt="2022-12-20T06:37:38.035" v="10" actId="14100"/>
          <ac:spMkLst>
            <pc:docMk/>
            <pc:sldMk cId="3005788594" sldId="758"/>
            <ac:spMk id="3" creationId="{042D9E7B-D1BB-4A59-8D12-11E6C2FA55AC}"/>
          </ac:spMkLst>
        </pc:spChg>
        <pc:spChg chg="del">
          <ac:chgData name="Arbie Sta. Maria" userId="f3148812-4228-411f-bf9f-5a2561256554" providerId="ADAL" clId="{85214C7D-AC5E-4DF6-BBC6-548A31B532D6}" dt="2022-12-20T06:37:29.627" v="8" actId="478"/>
          <ac:spMkLst>
            <pc:docMk/>
            <pc:sldMk cId="3005788594" sldId="758"/>
            <ac:spMk id="9" creationId="{205776BB-124F-4A4A-A37E-CEDFFAC38A9E}"/>
          </ac:spMkLst>
        </pc:spChg>
        <pc:picChg chg="del">
          <ac:chgData name="Arbie Sta. Maria" userId="f3148812-4228-411f-bf9f-5a2561256554" providerId="ADAL" clId="{85214C7D-AC5E-4DF6-BBC6-548A31B532D6}" dt="2022-12-20T06:37:30.112" v="9" actId="478"/>
          <ac:picMkLst>
            <pc:docMk/>
            <pc:sldMk cId="3005788594" sldId="758"/>
            <ac:picMk id="8" creationId="{7DD7B4A0-2107-4146-9A72-E810CC0A23D1}"/>
          </ac:picMkLst>
        </pc:picChg>
      </pc:sldChg>
      <pc:sldChg chg="delSp modSp del mod">
        <pc:chgData name="Arbie Sta. Maria" userId="f3148812-4228-411f-bf9f-5a2561256554" providerId="ADAL" clId="{85214C7D-AC5E-4DF6-BBC6-548A31B532D6}" dt="2022-12-20T06:52:11.867" v="57" actId="47"/>
        <pc:sldMkLst>
          <pc:docMk/>
          <pc:sldMk cId="2165828832" sldId="765"/>
        </pc:sldMkLst>
        <pc:spChg chg="mod">
          <ac:chgData name="Arbie Sta. Maria" userId="f3148812-4228-411f-bf9f-5a2561256554" providerId="ADAL" clId="{85214C7D-AC5E-4DF6-BBC6-548A31B532D6}" dt="2022-12-20T06:50:43.678" v="48" actId="14100"/>
          <ac:spMkLst>
            <pc:docMk/>
            <pc:sldMk cId="2165828832" sldId="765"/>
            <ac:spMk id="3" creationId="{042D9E7B-D1BB-4A59-8D12-11E6C2FA55AC}"/>
          </ac:spMkLst>
        </pc:spChg>
        <pc:picChg chg="del">
          <ac:chgData name="Arbie Sta. Maria" userId="f3148812-4228-411f-bf9f-5a2561256554" providerId="ADAL" clId="{85214C7D-AC5E-4DF6-BBC6-548A31B532D6}" dt="2022-12-20T06:50:37.808" v="47" actId="478"/>
          <ac:picMkLst>
            <pc:docMk/>
            <pc:sldMk cId="2165828832" sldId="765"/>
            <ac:picMk id="7" creationId="{7732E3BF-21C0-4EFD-BE49-5B33CEF8E442}"/>
          </ac:picMkLst>
        </pc:picChg>
      </pc:sldChg>
      <pc:sldChg chg="addSp delSp modSp mod">
        <pc:chgData name="Arbie Sta. Maria" userId="f3148812-4228-411f-bf9f-5a2561256554" providerId="ADAL" clId="{85214C7D-AC5E-4DF6-BBC6-548A31B532D6}" dt="2022-12-20T07:00:12.298" v="100"/>
        <pc:sldMkLst>
          <pc:docMk/>
          <pc:sldMk cId="3956287967" sldId="775"/>
        </pc:sldMkLst>
        <pc:spChg chg="mod">
          <ac:chgData name="Arbie Sta. Maria" userId="f3148812-4228-411f-bf9f-5a2561256554" providerId="ADAL" clId="{85214C7D-AC5E-4DF6-BBC6-548A31B532D6}" dt="2022-12-20T06:58:39.424" v="93" actId="14100"/>
          <ac:spMkLst>
            <pc:docMk/>
            <pc:sldMk cId="3956287967" sldId="775"/>
            <ac:spMk id="3" creationId="{042D9E7B-D1BB-4A59-8D12-11E6C2FA55AC}"/>
          </ac:spMkLst>
        </pc:spChg>
        <pc:spChg chg="del">
          <ac:chgData name="Arbie Sta. Maria" userId="f3148812-4228-411f-bf9f-5a2561256554" providerId="ADAL" clId="{85214C7D-AC5E-4DF6-BBC6-548A31B532D6}" dt="2022-12-20T06:58:41.296" v="94" actId="478"/>
          <ac:spMkLst>
            <pc:docMk/>
            <pc:sldMk cId="3956287967" sldId="775"/>
            <ac:spMk id="7" creationId="{7A46C370-0AB7-4FDB-8EB6-8E817057F1F9}"/>
          </ac:spMkLst>
        </pc:spChg>
        <pc:picChg chg="add mod">
          <ac:chgData name="Arbie Sta. Maria" userId="f3148812-4228-411f-bf9f-5a2561256554" providerId="ADAL" clId="{85214C7D-AC5E-4DF6-BBC6-548A31B532D6}" dt="2022-12-20T06:59:26.975" v="97" actId="14826"/>
          <ac:picMkLst>
            <pc:docMk/>
            <pc:sldMk cId="3956287967" sldId="775"/>
            <ac:picMk id="2" creationId="{C0126EA6-69F0-DFC5-A37F-D71DF586C6FC}"/>
          </ac:picMkLst>
        </pc:picChg>
        <pc:picChg chg="add mod">
          <ac:chgData name="Arbie Sta. Maria" userId="f3148812-4228-411f-bf9f-5a2561256554" providerId="ADAL" clId="{85214C7D-AC5E-4DF6-BBC6-548A31B532D6}" dt="2022-12-20T07:00:12.298" v="100"/>
          <ac:picMkLst>
            <pc:docMk/>
            <pc:sldMk cId="3956287967" sldId="775"/>
            <ac:picMk id="4" creationId="{7E071CD7-C0E5-FF7E-C861-58CD8D084F7E}"/>
          </ac:picMkLst>
        </pc:picChg>
        <pc:picChg chg="del">
          <ac:chgData name="Arbie Sta. Maria" userId="f3148812-4228-411f-bf9f-5a2561256554" providerId="ADAL" clId="{85214C7D-AC5E-4DF6-BBC6-548A31B532D6}" dt="2022-12-20T06:58:41.753" v="95" actId="478"/>
          <ac:picMkLst>
            <pc:docMk/>
            <pc:sldMk cId="3956287967" sldId="775"/>
            <ac:picMk id="6" creationId="{2C0DD539-82DF-43C1-8FB2-FC544E83FC78}"/>
          </ac:picMkLst>
        </pc:picChg>
      </pc:sldChg>
      <pc:sldChg chg="modSp mod">
        <pc:chgData name="Arbie Sta. Maria" userId="f3148812-4228-411f-bf9f-5a2561256554" providerId="ADAL" clId="{85214C7D-AC5E-4DF6-BBC6-548A31B532D6}" dt="2022-12-20T07:00:47.089" v="106" actId="14100"/>
        <pc:sldMkLst>
          <pc:docMk/>
          <pc:sldMk cId="2089102184" sldId="777"/>
        </pc:sldMkLst>
        <pc:spChg chg="mod">
          <ac:chgData name="Arbie Sta. Maria" userId="f3148812-4228-411f-bf9f-5a2561256554" providerId="ADAL" clId="{85214C7D-AC5E-4DF6-BBC6-548A31B532D6}" dt="2022-12-20T07:00:47.089" v="106" actId="14100"/>
          <ac:spMkLst>
            <pc:docMk/>
            <pc:sldMk cId="2089102184" sldId="777"/>
            <ac:spMk id="3" creationId="{042D9E7B-D1BB-4A59-8D12-11E6C2FA55AC}"/>
          </ac:spMkLst>
        </pc:spChg>
      </pc:sldChg>
      <pc:sldChg chg="delSp modSp mod">
        <pc:chgData name="Arbie Sta. Maria" userId="f3148812-4228-411f-bf9f-5a2561256554" providerId="ADAL" clId="{85214C7D-AC5E-4DF6-BBC6-548A31B532D6}" dt="2022-12-20T07:05:05.750" v="140" actId="14100"/>
        <pc:sldMkLst>
          <pc:docMk/>
          <pc:sldMk cId="2594174279" sldId="783"/>
        </pc:sldMkLst>
        <pc:spChg chg="mod">
          <ac:chgData name="Arbie Sta. Maria" userId="f3148812-4228-411f-bf9f-5a2561256554" providerId="ADAL" clId="{85214C7D-AC5E-4DF6-BBC6-548A31B532D6}" dt="2022-12-20T07:05:05.750" v="140" actId="14100"/>
          <ac:spMkLst>
            <pc:docMk/>
            <pc:sldMk cId="2594174279" sldId="783"/>
            <ac:spMk id="3" creationId="{042D9E7B-D1BB-4A59-8D12-11E6C2FA55AC}"/>
          </ac:spMkLst>
        </pc:spChg>
        <pc:picChg chg="del mod modCrop">
          <ac:chgData name="Arbie Sta. Maria" userId="f3148812-4228-411f-bf9f-5a2561256554" providerId="ADAL" clId="{85214C7D-AC5E-4DF6-BBC6-548A31B532D6}" dt="2022-12-20T07:05:00.649" v="139" actId="478"/>
          <ac:picMkLst>
            <pc:docMk/>
            <pc:sldMk cId="2594174279" sldId="783"/>
            <ac:picMk id="6" creationId="{C446ACD3-0B7D-4E18-8860-51E80768EEFC}"/>
          </ac:picMkLst>
        </pc:picChg>
      </pc:sldChg>
      <pc:sldChg chg="modSp mod">
        <pc:chgData name="Arbie Sta. Maria" userId="f3148812-4228-411f-bf9f-5a2561256554" providerId="ADAL" clId="{85214C7D-AC5E-4DF6-BBC6-548A31B532D6}" dt="2022-12-20T07:04:08.428" v="130" actId="113"/>
        <pc:sldMkLst>
          <pc:docMk/>
          <pc:sldMk cId="453870197" sldId="784"/>
        </pc:sldMkLst>
        <pc:graphicFrameChg chg="modGraphic">
          <ac:chgData name="Arbie Sta. Maria" userId="f3148812-4228-411f-bf9f-5a2561256554" providerId="ADAL" clId="{85214C7D-AC5E-4DF6-BBC6-548A31B532D6}" dt="2022-12-20T07:04:08.428" v="130" actId="113"/>
          <ac:graphicFrameMkLst>
            <pc:docMk/>
            <pc:sldMk cId="453870197" sldId="784"/>
            <ac:graphicFrameMk id="4" creationId="{63E94A35-B837-4B64-A038-6E2174B1CA77}"/>
          </ac:graphicFrameMkLst>
        </pc:graphicFrameChg>
      </pc:sldChg>
      <pc:sldChg chg="modSp mod">
        <pc:chgData name="Arbie Sta. Maria" userId="f3148812-4228-411f-bf9f-5a2561256554" providerId="ADAL" clId="{85214C7D-AC5E-4DF6-BBC6-548A31B532D6}" dt="2022-12-20T07:08:17.647" v="171" actId="20577"/>
        <pc:sldMkLst>
          <pc:docMk/>
          <pc:sldMk cId="2889337055" sldId="788"/>
        </pc:sldMkLst>
        <pc:spChg chg="mod">
          <ac:chgData name="Arbie Sta. Maria" userId="f3148812-4228-411f-bf9f-5a2561256554" providerId="ADAL" clId="{85214C7D-AC5E-4DF6-BBC6-548A31B532D6}" dt="2022-12-20T07:08:17.647" v="171" actId="20577"/>
          <ac:spMkLst>
            <pc:docMk/>
            <pc:sldMk cId="2889337055" sldId="788"/>
            <ac:spMk id="3" creationId="{042D9E7B-D1BB-4A59-8D12-11E6C2FA55AC}"/>
          </ac:spMkLst>
        </pc:spChg>
      </pc:sldChg>
      <pc:sldChg chg="modSp">
        <pc:chgData name="Arbie Sta. Maria" userId="f3148812-4228-411f-bf9f-5a2561256554" providerId="ADAL" clId="{85214C7D-AC5E-4DF6-BBC6-548A31B532D6}" dt="2022-12-20T07:11:22.048" v="198" actId="207"/>
        <pc:sldMkLst>
          <pc:docMk/>
          <pc:sldMk cId="3140295080" sldId="793"/>
        </pc:sldMkLst>
        <pc:graphicFrameChg chg="mod">
          <ac:chgData name="Arbie Sta. Maria" userId="f3148812-4228-411f-bf9f-5a2561256554" providerId="ADAL" clId="{85214C7D-AC5E-4DF6-BBC6-548A31B532D6}" dt="2022-12-20T07:11:22.048" v="198" actId="207"/>
          <ac:graphicFrameMkLst>
            <pc:docMk/>
            <pc:sldMk cId="3140295080" sldId="793"/>
            <ac:graphicFrameMk id="4" creationId="{A780A92E-3BA4-5770-52C8-B4E92032A6B2}"/>
          </ac:graphicFrameMkLst>
        </pc:graphicFrameChg>
      </pc:sldChg>
      <pc:sldChg chg="modSp mod">
        <pc:chgData name="Arbie Sta. Maria" userId="f3148812-4228-411f-bf9f-5a2561256554" providerId="ADAL" clId="{85214C7D-AC5E-4DF6-BBC6-548A31B532D6}" dt="2022-12-20T07:12:53.936" v="203" actId="207"/>
        <pc:sldMkLst>
          <pc:docMk/>
          <pc:sldMk cId="3701544751" sldId="794"/>
        </pc:sldMkLst>
        <pc:graphicFrameChg chg="mod">
          <ac:chgData name="Arbie Sta. Maria" userId="f3148812-4228-411f-bf9f-5a2561256554" providerId="ADAL" clId="{85214C7D-AC5E-4DF6-BBC6-548A31B532D6}" dt="2022-12-20T07:12:53.936" v="203" actId="207"/>
          <ac:graphicFrameMkLst>
            <pc:docMk/>
            <pc:sldMk cId="3701544751" sldId="794"/>
            <ac:graphicFrameMk id="4" creationId="{D62FFA98-0A94-27E4-C9E2-398162446CD0}"/>
          </ac:graphicFrameMkLst>
        </pc:graphicFrameChg>
      </pc:sldChg>
      <pc:sldChg chg="addSp delSp del mod">
        <pc:chgData name="Arbie Sta. Maria" userId="f3148812-4228-411f-bf9f-5a2561256554" providerId="ADAL" clId="{85214C7D-AC5E-4DF6-BBC6-548A31B532D6}" dt="2022-12-20T07:21:01.455" v="223" actId="47"/>
        <pc:sldMkLst>
          <pc:docMk/>
          <pc:sldMk cId="1597395024" sldId="801"/>
        </pc:sldMkLst>
        <pc:spChg chg="add del">
          <ac:chgData name="Arbie Sta. Maria" userId="f3148812-4228-411f-bf9f-5a2561256554" providerId="ADAL" clId="{85214C7D-AC5E-4DF6-BBC6-548A31B532D6}" dt="2022-12-20T07:20:46.309" v="218" actId="478"/>
          <ac:spMkLst>
            <pc:docMk/>
            <pc:sldMk cId="1597395024" sldId="801"/>
            <ac:spMk id="7" creationId="{E20B2CA9-65CF-4819-A73C-3CAE3CBEF18F}"/>
          </ac:spMkLst>
        </pc:spChg>
        <pc:picChg chg="add del">
          <ac:chgData name="Arbie Sta. Maria" userId="f3148812-4228-411f-bf9f-5a2561256554" providerId="ADAL" clId="{85214C7D-AC5E-4DF6-BBC6-548A31B532D6}" dt="2022-12-20T07:20:44.995" v="217" actId="478"/>
          <ac:picMkLst>
            <pc:docMk/>
            <pc:sldMk cId="1597395024" sldId="801"/>
            <ac:picMk id="6" creationId="{E20C1834-C380-4244-A4D5-5A28233AC825}"/>
          </ac:picMkLst>
        </pc:picChg>
      </pc:sldChg>
      <pc:sldChg chg="delSp modSp del mod">
        <pc:chgData name="Arbie Sta. Maria" userId="f3148812-4228-411f-bf9f-5a2561256554" providerId="ADAL" clId="{85214C7D-AC5E-4DF6-BBC6-548A31B532D6}" dt="2022-12-20T07:23:14.053" v="239" actId="47"/>
        <pc:sldMkLst>
          <pc:docMk/>
          <pc:sldMk cId="2725006246" sldId="803"/>
        </pc:sldMkLst>
        <pc:spChg chg="del">
          <ac:chgData name="Arbie Sta. Maria" userId="f3148812-4228-411f-bf9f-5a2561256554" providerId="ADAL" clId="{85214C7D-AC5E-4DF6-BBC6-548A31B532D6}" dt="2022-12-20T07:23:01.603" v="235" actId="478"/>
          <ac:spMkLst>
            <pc:docMk/>
            <pc:sldMk cId="2725006246" sldId="803"/>
            <ac:spMk id="4" creationId="{736A98BE-1A1E-E621-4973-502527082A5E}"/>
          </ac:spMkLst>
        </pc:spChg>
        <pc:spChg chg="mod">
          <ac:chgData name="Arbie Sta. Maria" userId="f3148812-4228-411f-bf9f-5a2561256554" providerId="ADAL" clId="{85214C7D-AC5E-4DF6-BBC6-548A31B532D6}" dt="2022-12-20T07:22:49.663" v="234" actId="20577"/>
          <ac:spMkLst>
            <pc:docMk/>
            <pc:sldMk cId="2725006246" sldId="803"/>
            <ac:spMk id="12" creationId="{DE567747-E85F-B3DC-2452-B6E14BB5F556}"/>
          </ac:spMkLst>
        </pc:spChg>
        <pc:picChg chg="del">
          <ac:chgData name="Arbie Sta. Maria" userId="f3148812-4228-411f-bf9f-5a2561256554" providerId="ADAL" clId="{85214C7D-AC5E-4DF6-BBC6-548A31B532D6}" dt="2022-12-20T07:23:02.079" v="236" actId="478"/>
          <ac:picMkLst>
            <pc:docMk/>
            <pc:sldMk cId="2725006246" sldId="803"/>
            <ac:picMk id="6" creationId="{E20C1834-C380-4244-A4D5-5A28233AC825}"/>
          </ac:picMkLst>
        </pc:picChg>
      </pc:sldChg>
      <pc:sldChg chg="delSp modSp del mod">
        <pc:chgData name="Arbie Sta. Maria" userId="f3148812-4228-411f-bf9f-5a2561256554" providerId="ADAL" clId="{85214C7D-AC5E-4DF6-BBC6-548A31B532D6}" dt="2022-12-20T12:37:18.868" v="277" actId="47"/>
        <pc:sldMkLst>
          <pc:docMk/>
          <pc:sldMk cId="2046436947" sldId="805"/>
        </pc:sldMkLst>
        <pc:spChg chg="mod">
          <ac:chgData name="Arbie Sta. Maria" userId="f3148812-4228-411f-bf9f-5a2561256554" providerId="ADAL" clId="{85214C7D-AC5E-4DF6-BBC6-548A31B532D6}" dt="2022-12-20T12:36:22.190" v="269" actId="21"/>
          <ac:spMkLst>
            <pc:docMk/>
            <pc:sldMk cId="2046436947" sldId="805"/>
            <ac:spMk id="3" creationId="{042D9E7B-D1BB-4A59-8D12-11E6C2FA55AC}"/>
          </ac:spMkLst>
        </pc:spChg>
        <pc:spChg chg="del">
          <ac:chgData name="Arbie Sta. Maria" userId="f3148812-4228-411f-bf9f-5a2561256554" providerId="ADAL" clId="{85214C7D-AC5E-4DF6-BBC6-548A31B532D6}" dt="2022-12-20T12:35:58.632" v="265" actId="478"/>
          <ac:spMkLst>
            <pc:docMk/>
            <pc:sldMk cId="2046436947" sldId="805"/>
            <ac:spMk id="7" creationId="{A3A205F4-9CB4-4D41-A76B-FB9C4A0A5F06}"/>
          </ac:spMkLst>
        </pc:spChg>
        <pc:picChg chg="del">
          <ac:chgData name="Arbie Sta. Maria" userId="f3148812-4228-411f-bf9f-5a2561256554" providerId="ADAL" clId="{85214C7D-AC5E-4DF6-BBC6-548A31B532D6}" dt="2022-12-20T12:35:59.481" v="266" actId="478"/>
          <ac:picMkLst>
            <pc:docMk/>
            <pc:sldMk cId="2046436947" sldId="805"/>
            <ac:picMk id="6" creationId="{31A68EF0-CF5C-427C-82A2-34FDB51F326D}"/>
          </ac:picMkLst>
        </pc:picChg>
      </pc:sldChg>
      <pc:sldChg chg="addSp delSp modSp mod">
        <pc:chgData name="Arbie Sta. Maria" userId="f3148812-4228-411f-bf9f-5a2561256554" providerId="ADAL" clId="{85214C7D-AC5E-4DF6-BBC6-548A31B532D6}" dt="2022-12-20T07:22:34.648" v="233" actId="478"/>
        <pc:sldMkLst>
          <pc:docMk/>
          <pc:sldMk cId="2108672738" sldId="813"/>
        </pc:sldMkLst>
        <pc:spChg chg="add del">
          <ac:chgData name="Arbie Sta. Maria" userId="f3148812-4228-411f-bf9f-5a2561256554" providerId="ADAL" clId="{85214C7D-AC5E-4DF6-BBC6-548A31B532D6}" dt="2022-12-20T07:22:34.648" v="233" actId="478"/>
          <ac:spMkLst>
            <pc:docMk/>
            <pc:sldMk cId="2108672738" sldId="813"/>
            <ac:spMk id="6" creationId="{007020EB-6258-7F0F-A261-3CC9ADE20ACF}"/>
          </ac:spMkLst>
        </pc:spChg>
        <pc:graphicFrameChg chg="mod">
          <ac:chgData name="Arbie Sta. Maria" userId="f3148812-4228-411f-bf9f-5a2561256554" providerId="ADAL" clId="{85214C7D-AC5E-4DF6-BBC6-548A31B532D6}" dt="2022-12-20T07:21:36.068" v="228" actId="207"/>
          <ac:graphicFrameMkLst>
            <pc:docMk/>
            <pc:sldMk cId="2108672738" sldId="813"/>
            <ac:graphicFrameMk id="4" creationId="{E9DAACAF-55DC-4063-85D9-A0AB86DE3F9D}"/>
          </ac:graphicFrameMkLst>
        </pc:graphicFrameChg>
      </pc:sldChg>
      <pc:sldChg chg="modSp">
        <pc:chgData name="Arbie Sta. Maria" userId="f3148812-4228-411f-bf9f-5a2561256554" providerId="ADAL" clId="{85214C7D-AC5E-4DF6-BBC6-548A31B532D6}" dt="2022-12-20T07:08:43.119" v="175" actId="207"/>
        <pc:sldMkLst>
          <pc:docMk/>
          <pc:sldMk cId="149312948" sldId="815"/>
        </pc:sldMkLst>
        <pc:graphicFrameChg chg="mod">
          <ac:chgData name="Arbie Sta. Maria" userId="f3148812-4228-411f-bf9f-5a2561256554" providerId="ADAL" clId="{85214C7D-AC5E-4DF6-BBC6-548A31B532D6}" dt="2022-12-20T07:08:43.119" v="175" actId="207"/>
          <ac:graphicFrameMkLst>
            <pc:docMk/>
            <pc:sldMk cId="149312948" sldId="815"/>
            <ac:graphicFrameMk id="7" creationId="{C26B8756-BB29-4194-B6F6-279B21AB013F}"/>
          </ac:graphicFrameMkLst>
        </pc:graphicFrameChg>
      </pc:sldChg>
      <pc:sldChg chg="modSp mod">
        <pc:chgData name="Arbie Sta. Maria" userId="f3148812-4228-411f-bf9f-5a2561256554" providerId="ADAL" clId="{85214C7D-AC5E-4DF6-BBC6-548A31B532D6}" dt="2022-12-20T07:10:15.644" v="190" actId="20577"/>
        <pc:sldMkLst>
          <pc:docMk/>
          <pc:sldMk cId="607613950" sldId="817"/>
        </pc:sldMkLst>
        <pc:graphicFrameChg chg="mod">
          <ac:chgData name="Arbie Sta. Maria" userId="f3148812-4228-411f-bf9f-5a2561256554" providerId="ADAL" clId="{85214C7D-AC5E-4DF6-BBC6-548A31B532D6}" dt="2022-12-20T07:10:15.644" v="190" actId="20577"/>
          <ac:graphicFrameMkLst>
            <pc:docMk/>
            <pc:sldMk cId="607613950" sldId="817"/>
            <ac:graphicFrameMk id="7" creationId="{C26B8756-BB29-4194-B6F6-279B21AB013F}"/>
          </ac:graphicFrameMkLst>
        </pc:graphicFrameChg>
      </pc:sldChg>
      <pc:sldChg chg="del">
        <pc:chgData name="Arbie Sta. Maria" userId="f3148812-4228-411f-bf9f-5a2561256554" providerId="ADAL" clId="{85214C7D-AC5E-4DF6-BBC6-548A31B532D6}" dt="2022-12-20T07:16:12.362" v="212" actId="47"/>
        <pc:sldMkLst>
          <pc:docMk/>
          <pc:sldMk cId="588868722" sldId="818"/>
        </pc:sldMkLst>
      </pc:sldChg>
      <pc:sldChg chg="delSp modSp mod">
        <pc:chgData name="Arbie Sta. Maria" userId="f3148812-4228-411f-bf9f-5a2561256554" providerId="ADAL" clId="{85214C7D-AC5E-4DF6-BBC6-548A31B532D6}" dt="2022-12-20T22:23:01.537" v="305" actId="20577"/>
        <pc:sldMkLst>
          <pc:docMk/>
          <pc:sldMk cId="3659489716" sldId="821"/>
        </pc:sldMkLst>
        <pc:spChg chg="del">
          <ac:chgData name="Arbie Sta. Maria" userId="f3148812-4228-411f-bf9f-5a2561256554" providerId="ADAL" clId="{85214C7D-AC5E-4DF6-BBC6-548A31B532D6}" dt="2022-12-20T06:35:49.538" v="0" actId="478"/>
          <ac:spMkLst>
            <pc:docMk/>
            <pc:sldMk cId="3659489716" sldId="821"/>
            <ac:spMk id="2" creationId="{BCCEF4C1-FC71-3293-DA49-7FD81B7D0C38}"/>
          </ac:spMkLst>
        </pc:spChg>
        <pc:spChg chg="mod">
          <ac:chgData name="Arbie Sta. Maria" userId="f3148812-4228-411f-bf9f-5a2561256554" providerId="ADAL" clId="{85214C7D-AC5E-4DF6-BBC6-548A31B532D6}" dt="2022-12-20T22:23:01.537" v="305" actId="20577"/>
          <ac:spMkLst>
            <pc:docMk/>
            <pc:sldMk cId="3659489716" sldId="821"/>
            <ac:spMk id="3" creationId="{042D9E7B-D1BB-4A59-8D12-11E6C2FA55AC}"/>
          </ac:spMkLst>
        </pc:spChg>
        <pc:picChg chg="del">
          <ac:chgData name="Arbie Sta. Maria" userId="f3148812-4228-411f-bf9f-5a2561256554" providerId="ADAL" clId="{85214C7D-AC5E-4DF6-BBC6-548A31B532D6}" dt="2022-12-20T06:35:50.043" v="1" actId="478"/>
          <ac:picMkLst>
            <pc:docMk/>
            <pc:sldMk cId="3659489716" sldId="821"/>
            <ac:picMk id="6" creationId="{92310AB6-5F10-425A-A238-73E806894336}"/>
          </ac:picMkLst>
        </pc:picChg>
      </pc:sldChg>
      <pc:sldChg chg="modSp">
        <pc:chgData name="Arbie Sta. Maria" userId="f3148812-4228-411f-bf9f-5a2561256554" providerId="ADAL" clId="{85214C7D-AC5E-4DF6-BBC6-548A31B532D6}" dt="2022-12-20T06:36:18.027" v="3" actId="207"/>
        <pc:sldMkLst>
          <pc:docMk/>
          <pc:sldMk cId="738229473" sldId="823"/>
        </pc:sldMkLst>
        <pc:graphicFrameChg chg="mod">
          <ac:chgData name="Arbie Sta. Maria" userId="f3148812-4228-411f-bf9f-5a2561256554" providerId="ADAL" clId="{85214C7D-AC5E-4DF6-BBC6-548A31B532D6}" dt="2022-12-20T06:36:18.027" v="3" actId="207"/>
          <ac:graphicFrameMkLst>
            <pc:docMk/>
            <pc:sldMk cId="738229473" sldId="823"/>
            <ac:graphicFrameMk id="7" creationId="{06A50E4E-54B0-4B59-AB2C-0C1D981F04E1}"/>
          </ac:graphicFrameMkLst>
        </pc:graphicFrameChg>
      </pc:sldChg>
      <pc:sldChg chg="delSp modSp mod">
        <pc:chgData name="Arbie Sta. Maria" userId="f3148812-4228-411f-bf9f-5a2561256554" providerId="ADAL" clId="{85214C7D-AC5E-4DF6-BBC6-548A31B532D6}" dt="2022-12-20T06:37:20.401" v="7" actId="14100"/>
        <pc:sldMkLst>
          <pc:docMk/>
          <pc:sldMk cId="3657554169" sldId="824"/>
        </pc:sldMkLst>
        <pc:spChg chg="del mod">
          <ac:chgData name="Arbie Sta. Maria" userId="f3148812-4228-411f-bf9f-5a2561256554" providerId="ADAL" clId="{85214C7D-AC5E-4DF6-BBC6-548A31B532D6}" dt="2022-12-20T06:37:13.070" v="5" actId="478"/>
          <ac:spMkLst>
            <pc:docMk/>
            <pc:sldMk cId="3657554169" sldId="824"/>
            <ac:spMk id="2" creationId="{25A136F4-D324-4EFA-EC27-B803707E36E6}"/>
          </ac:spMkLst>
        </pc:spChg>
        <pc:spChg chg="mod">
          <ac:chgData name="Arbie Sta. Maria" userId="f3148812-4228-411f-bf9f-5a2561256554" providerId="ADAL" clId="{85214C7D-AC5E-4DF6-BBC6-548A31B532D6}" dt="2022-12-20T06:37:20.401" v="7" actId="14100"/>
          <ac:spMkLst>
            <pc:docMk/>
            <pc:sldMk cId="3657554169" sldId="824"/>
            <ac:spMk id="3" creationId="{042D9E7B-D1BB-4A59-8D12-11E6C2FA55AC}"/>
          </ac:spMkLst>
        </pc:spChg>
        <pc:picChg chg="del">
          <ac:chgData name="Arbie Sta. Maria" userId="f3148812-4228-411f-bf9f-5a2561256554" providerId="ADAL" clId="{85214C7D-AC5E-4DF6-BBC6-548A31B532D6}" dt="2022-12-20T06:37:14.997" v="6" actId="478"/>
          <ac:picMkLst>
            <pc:docMk/>
            <pc:sldMk cId="3657554169" sldId="824"/>
            <ac:picMk id="8" creationId="{7DD7B4A0-2107-4146-9A72-E810CC0A23D1}"/>
          </ac:picMkLst>
        </pc:picChg>
      </pc:sldChg>
      <pc:sldChg chg="modSp">
        <pc:chgData name="Arbie Sta. Maria" userId="f3148812-4228-411f-bf9f-5a2561256554" providerId="ADAL" clId="{85214C7D-AC5E-4DF6-BBC6-548A31B532D6}" dt="2022-12-20T06:39:24.576" v="12" actId="14826"/>
        <pc:sldMkLst>
          <pc:docMk/>
          <pc:sldMk cId="2046224103" sldId="825"/>
        </pc:sldMkLst>
        <pc:picChg chg="mod">
          <ac:chgData name="Arbie Sta. Maria" userId="f3148812-4228-411f-bf9f-5a2561256554" providerId="ADAL" clId="{85214C7D-AC5E-4DF6-BBC6-548A31B532D6}" dt="2022-12-20T06:39:24.576" v="12" actId="14826"/>
          <ac:picMkLst>
            <pc:docMk/>
            <pc:sldMk cId="2046224103" sldId="825"/>
            <ac:picMk id="8" creationId="{7DD7B4A0-2107-4146-9A72-E810CC0A23D1}"/>
          </ac:picMkLst>
        </pc:picChg>
      </pc:sldChg>
      <pc:sldChg chg="modSp">
        <pc:chgData name="Arbie Sta. Maria" userId="f3148812-4228-411f-bf9f-5a2561256554" providerId="ADAL" clId="{85214C7D-AC5E-4DF6-BBC6-548A31B532D6}" dt="2022-12-20T06:46:59.900" v="31"/>
        <pc:sldMkLst>
          <pc:docMk/>
          <pc:sldMk cId="965507243" sldId="828"/>
        </pc:sldMkLst>
        <pc:graphicFrameChg chg="mod">
          <ac:chgData name="Arbie Sta. Maria" userId="f3148812-4228-411f-bf9f-5a2561256554" providerId="ADAL" clId="{85214C7D-AC5E-4DF6-BBC6-548A31B532D6}" dt="2022-12-20T06:46:59.900" v="31"/>
          <ac:graphicFrameMkLst>
            <pc:docMk/>
            <pc:sldMk cId="965507243" sldId="828"/>
            <ac:graphicFrameMk id="7" creationId="{36A73339-E179-4201-BA6F-E90D0472EE38}"/>
          </ac:graphicFrameMkLst>
        </pc:graphicFrameChg>
      </pc:sldChg>
      <pc:sldChg chg="delSp modSp mod">
        <pc:chgData name="Arbie Sta. Maria" userId="f3148812-4228-411f-bf9f-5a2561256554" providerId="ADAL" clId="{85214C7D-AC5E-4DF6-BBC6-548A31B532D6}" dt="2022-12-20T06:50:28.602" v="45" actId="20577"/>
        <pc:sldMkLst>
          <pc:docMk/>
          <pc:sldMk cId="3908668641" sldId="829"/>
        </pc:sldMkLst>
        <pc:spChg chg="mod">
          <ac:chgData name="Arbie Sta. Maria" userId="f3148812-4228-411f-bf9f-5a2561256554" providerId="ADAL" clId="{85214C7D-AC5E-4DF6-BBC6-548A31B532D6}" dt="2022-12-20T06:50:28.602" v="45" actId="20577"/>
          <ac:spMkLst>
            <pc:docMk/>
            <pc:sldMk cId="3908668641" sldId="829"/>
            <ac:spMk id="3" creationId="{042D9E7B-D1BB-4A59-8D12-11E6C2FA55AC}"/>
          </ac:spMkLst>
        </pc:spChg>
        <pc:picChg chg="del mod">
          <ac:chgData name="Arbie Sta. Maria" userId="f3148812-4228-411f-bf9f-5a2561256554" providerId="ADAL" clId="{85214C7D-AC5E-4DF6-BBC6-548A31B532D6}" dt="2022-12-20T06:49:24.220" v="40" actId="478"/>
          <ac:picMkLst>
            <pc:docMk/>
            <pc:sldMk cId="3908668641" sldId="829"/>
            <ac:picMk id="8" creationId="{27C6F713-C276-43D8-908C-1BCAE98D7D9A}"/>
          </ac:picMkLst>
        </pc:picChg>
      </pc:sldChg>
      <pc:sldChg chg="del">
        <pc:chgData name="Arbie Sta. Maria" userId="f3148812-4228-411f-bf9f-5a2561256554" providerId="ADAL" clId="{85214C7D-AC5E-4DF6-BBC6-548A31B532D6}" dt="2022-12-20T06:50:31.828" v="46" actId="47"/>
        <pc:sldMkLst>
          <pc:docMk/>
          <pc:sldMk cId="3297768777" sldId="830"/>
        </pc:sldMkLst>
      </pc:sldChg>
      <pc:sldChg chg="modSp">
        <pc:chgData name="Arbie Sta. Maria" userId="f3148812-4228-411f-bf9f-5a2561256554" providerId="ADAL" clId="{85214C7D-AC5E-4DF6-BBC6-548A31B532D6}" dt="2022-12-20T06:52:25.693" v="59" actId="255"/>
        <pc:sldMkLst>
          <pc:docMk/>
          <pc:sldMk cId="697644470" sldId="831"/>
        </pc:sldMkLst>
        <pc:graphicFrameChg chg="mod">
          <ac:chgData name="Arbie Sta. Maria" userId="f3148812-4228-411f-bf9f-5a2561256554" providerId="ADAL" clId="{85214C7D-AC5E-4DF6-BBC6-548A31B532D6}" dt="2022-12-20T06:52:25.693" v="59" actId="255"/>
          <ac:graphicFrameMkLst>
            <pc:docMk/>
            <pc:sldMk cId="697644470" sldId="831"/>
            <ac:graphicFrameMk id="2" creationId="{C30DB457-7E8E-4256-81B9-08397DB89475}"/>
          </ac:graphicFrameMkLst>
        </pc:graphicFrameChg>
      </pc:sldChg>
      <pc:sldChg chg="delSp modSp mod">
        <pc:chgData name="Arbie Sta. Maria" userId="f3148812-4228-411f-bf9f-5a2561256554" providerId="ADAL" clId="{85214C7D-AC5E-4DF6-BBC6-548A31B532D6}" dt="2022-12-20T06:54:11.474" v="64" actId="14100"/>
        <pc:sldMkLst>
          <pc:docMk/>
          <pc:sldMk cId="294916071" sldId="832"/>
        </pc:sldMkLst>
        <pc:spChg chg="mod">
          <ac:chgData name="Arbie Sta. Maria" userId="f3148812-4228-411f-bf9f-5a2561256554" providerId="ADAL" clId="{85214C7D-AC5E-4DF6-BBC6-548A31B532D6}" dt="2022-12-20T06:54:11.474" v="64" actId="14100"/>
          <ac:spMkLst>
            <pc:docMk/>
            <pc:sldMk cId="294916071" sldId="832"/>
            <ac:spMk id="3" creationId="{042D9E7B-D1BB-4A59-8D12-11E6C2FA55AC}"/>
          </ac:spMkLst>
        </pc:spChg>
        <pc:picChg chg="del">
          <ac:chgData name="Arbie Sta. Maria" userId="f3148812-4228-411f-bf9f-5a2561256554" providerId="ADAL" clId="{85214C7D-AC5E-4DF6-BBC6-548A31B532D6}" dt="2022-12-20T06:54:03.498" v="63" actId="478"/>
          <ac:picMkLst>
            <pc:docMk/>
            <pc:sldMk cId="294916071" sldId="832"/>
            <ac:picMk id="6" creationId="{50E6587B-D996-444E-97BB-EEBEF836C45C}"/>
          </ac:picMkLst>
        </pc:picChg>
      </pc:sldChg>
      <pc:sldChg chg="modSp">
        <pc:chgData name="Arbie Sta. Maria" userId="f3148812-4228-411f-bf9f-5a2561256554" providerId="ADAL" clId="{85214C7D-AC5E-4DF6-BBC6-548A31B532D6}" dt="2022-12-20T06:54:47.032" v="67" actId="207"/>
        <pc:sldMkLst>
          <pc:docMk/>
          <pc:sldMk cId="170336681" sldId="833"/>
        </pc:sldMkLst>
        <pc:graphicFrameChg chg="mod">
          <ac:chgData name="Arbie Sta. Maria" userId="f3148812-4228-411f-bf9f-5a2561256554" providerId="ADAL" clId="{85214C7D-AC5E-4DF6-BBC6-548A31B532D6}" dt="2022-12-20T06:54:47.032" v="67" actId="207"/>
          <ac:graphicFrameMkLst>
            <pc:docMk/>
            <pc:sldMk cId="170336681" sldId="833"/>
            <ac:graphicFrameMk id="2" creationId="{A80D9C25-43B8-F539-23F6-28B2F4F61B78}"/>
          </ac:graphicFrameMkLst>
        </pc:graphicFrameChg>
      </pc:sldChg>
      <pc:sldChg chg="modSp">
        <pc:chgData name="Arbie Sta. Maria" userId="f3148812-4228-411f-bf9f-5a2561256554" providerId="ADAL" clId="{85214C7D-AC5E-4DF6-BBC6-548A31B532D6}" dt="2022-12-20T06:55:52.176" v="73" actId="207"/>
        <pc:sldMkLst>
          <pc:docMk/>
          <pc:sldMk cId="1908031202" sldId="834"/>
        </pc:sldMkLst>
        <pc:graphicFrameChg chg="mod">
          <ac:chgData name="Arbie Sta. Maria" userId="f3148812-4228-411f-bf9f-5a2561256554" providerId="ADAL" clId="{85214C7D-AC5E-4DF6-BBC6-548A31B532D6}" dt="2022-12-20T06:55:52.176" v="73" actId="207"/>
          <ac:graphicFrameMkLst>
            <pc:docMk/>
            <pc:sldMk cId="1908031202" sldId="834"/>
            <ac:graphicFrameMk id="7" creationId="{C26B8756-BB29-4194-B6F6-279B21AB013F}"/>
          </ac:graphicFrameMkLst>
        </pc:graphicFrameChg>
      </pc:sldChg>
      <pc:sldChg chg="addSp delSp mod">
        <pc:chgData name="Arbie Sta. Maria" userId="f3148812-4228-411f-bf9f-5a2561256554" providerId="ADAL" clId="{85214C7D-AC5E-4DF6-BBC6-548A31B532D6}" dt="2022-12-20T06:57:32.585" v="86" actId="21"/>
        <pc:sldMkLst>
          <pc:docMk/>
          <pc:sldMk cId="3530720573" sldId="836"/>
        </pc:sldMkLst>
        <pc:spChg chg="add del">
          <ac:chgData name="Arbie Sta. Maria" userId="f3148812-4228-411f-bf9f-5a2561256554" providerId="ADAL" clId="{85214C7D-AC5E-4DF6-BBC6-548A31B532D6}" dt="2022-12-20T06:57:32.585" v="86" actId="21"/>
          <ac:spMkLst>
            <pc:docMk/>
            <pc:sldMk cId="3530720573" sldId="836"/>
            <ac:spMk id="8" creationId="{19339AD9-0DDD-E879-C139-AA0EC9F49648}"/>
          </ac:spMkLst>
        </pc:spChg>
      </pc:sldChg>
      <pc:sldChg chg="addSp delSp modSp mod">
        <pc:chgData name="Arbie Sta. Maria" userId="f3148812-4228-411f-bf9f-5a2561256554" providerId="ADAL" clId="{85214C7D-AC5E-4DF6-BBC6-548A31B532D6}" dt="2022-12-20T07:00:15.752" v="101"/>
        <pc:sldMkLst>
          <pc:docMk/>
          <pc:sldMk cId="2957968497" sldId="837"/>
        </pc:sldMkLst>
        <pc:spChg chg="del">
          <ac:chgData name="Arbie Sta. Maria" userId="f3148812-4228-411f-bf9f-5a2561256554" providerId="ADAL" clId="{85214C7D-AC5E-4DF6-BBC6-548A31B532D6}" dt="2022-12-20T06:57:38.541" v="87" actId="478"/>
          <ac:spMkLst>
            <pc:docMk/>
            <pc:sldMk cId="2957968497" sldId="837"/>
            <ac:spMk id="2" creationId="{60859FE6-407B-EDA6-0850-3F8F406E8DA4}"/>
          </ac:spMkLst>
        </pc:spChg>
        <pc:spChg chg="mod">
          <ac:chgData name="Arbie Sta. Maria" userId="f3148812-4228-411f-bf9f-5a2561256554" providerId="ADAL" clId="{85214C7D-AC5E-4DF6-BBC6-548A31B532D6}" dt="2022-12-20T06:57:51.535" v="90" actId="14100"/>
          <ac:spMkLst>
            <pc:docMk/>
            <pc:sldMk cId="2957968497" sldId="837"/>
            <ac:spMk id="3" creationId="{042D9E7B-D1BB-4A59-8D12-11E6C2FA55AC}"/>
          </ac:spMkLst>
        </pc:spChg>
        <pc:picChg chg="add mod">
          <ac:chgData name="Arbie Sta. Maria" userId="f3148812-4228-411f-bf9f-5a2561256554" providerId="ADAL" clId="{85214C7D-AC5E-4DF6-BBC6-548A31B532D6}" dt="2022-12-20T07:00:15.752" v="101"/>
          <ac:picMkLst>
            <pc:docMk/>
            <pc:sldMk cId="2957968497" sldId="837"/>
            <ac:picMk id="4" creationId="{7D63DD12-606F-1D81-DACD-C6058C828666}"/>
          </ac:picMkLst>
        </pc:picChg>
        <pc:picChg chg="del">
          <ac:chgData name="Arbie Sta. Maria" userId="f3148812-4228-411f-bf9f-5a2561256554" providerId="ADAL" clId="{85214C7D-AC5E-4DF6-BBC6-548A31B532D6}" dt="2022-12-20T06:57:39.009" v="88" actId="478"/>
          <ac:picMkLst>
            <pc:docMk/>
            <pc:sldMk cId="2957968497" sldId="837"/>
            <ac:picMk id="6" creationId="{2C0DD539-82DF-43C1-8FB2-FC544E83FC78}"/>
          </ac:picMkLst>
        </pc:picChg>
      </pc:sldChg>
      <pc:sldChg chg="modSp mod">
        <pc:chgData name="Arbie Sta. Maria" userId="f3148812-4228-411f-bf9f-5a2561256554" providerId="ADAL" clId="{85214C7D-AC5E-4DF6-BBC6-548A31B532D6}" dt="2022-12-20T06:59:39.536" v="98" actId="255"/>
        <pc:sldMkLst>
          <pc:docMk/>
          <pc:sldMk cId="791391590" sldId="839"/>
        </pc:sldMkLst>
        <pc:graphicFrameChg chg="modGraphic">
          <ac:chgData name="Arbie Sta. Maria" userId="f3148812-4228-411f-bf9f-5a2561256554" providerId="ADAL" clId="{85214C7D-AC5E-4DF6-BBC6-548A31B532D6}" dt="2022-12-20T06:59:39.536" v="98" actId="255"/>
          <ac:graphicFrameMkLst>
            <pc:docMk/>
            <pc:sldMk cId="791391590" sldId="839"/>
            <ac:graphicFrameMk id="4" creationId="{0C5311D5-81F5-41D3-9495-52F146349FA1}"/>
          </ac:graphicFrameMkLst>
        </pc:graphicFrameChg>
      </pc:sldChg>
      <pc:sldChg chg="modSp mod">
        <pc:chgData name="Arbie Sta. Maria" userId="f3148812-4228-411f-bf9f-5a2561256554" providerId="ADAL" clId="{85214C7D-AC5E-4DF6-BBC6-548A31B532D6}" dt="2022-12-20T07:00:30.654" v="104" actId="1076"/>
        <pc:sldMkLst>
          <pc:docMk/>
          <pc:sldMk cId="3036134973" sldId="840"/>
        </pc:sldMkLst>
        <pc:picChg chg="mod">
          <ac:chgData name="Arbie Sta. Maria" userId="f3148812-4228-411f-bf9f-5a2561256554" providerId="ADAL" clId="{85214C7D-AC5E-4DF6-BBC6-548A31B532D6}" dt="2022-12-20T07:00:30.654" v="104" actId="1076"/>
          <ac:picMkLst>
            <pc:docMk/>
            <pc:sldMk cId="3036134973" sldId="840"/>
            <ac:picMk id="7" creationId="{3FAFA37A-9AD9-ADA0-E1F3-C5F3217A9AD9}"/>
          </ac:picMkLst>
        </pc:picChg>
      </pc:sldChg>
      <pc:sldChg chg="delSp modSp mod">
        <pc:chgData name="Arbie Sta. Maria" userId="f3148812-4228-411f-bf9f-5a2561256554" providerId="ADAL" clId="{85214C7D-AC5E-4DF6-BBC6-548A31B532D6}" dt="2022-12-20T07:01:03.613" v="109" actId="14100"/>
        <pc:sldMkLst>
          <pc:docMk/>
          <pc:sldMk cId="1954043130" sldId="841"/>
        </pc:sldMkLst>
        <pc:spChg chg="del">
          <ac:chgData name="Arbie Sta. Maria" userId="f3148812-4228-411f-bf9f-5a2561256554" providerId="ADAL" clId="{85214C7D-AC5E-4DF6-BBC6-548A31B532D6}" dt="2022-12-20T07:00:56.483" v="107" actId="478"/>
          <ac:spMkLst>
            <pc:docMk/>
            <pc:sldMk cId="1954043130" sldId="841"/>
            <ac:spMk id="2" creationId="{4A6A24C3-762A-29A1-851D-7F67E272B009}"/>
          </ac:spMkLst>
        </pc:spChg>
        <pc:spChg chg="mod">
          <ac:chgData name="Arbie Sta. Maria" userId="f3148812-4228-411f-bf9f-5a2561256554" providerId="ADAL" clId="{85214C7D-AC5E-4DF6-BBC6-548A31B532D6}" dt="2022-12-20T07:01:03.613" v="109" actId="14100"/>
          <ac:spMkLst>
            <pc:docMk/>
            <pc:sldMk cId="1954043130" sldId="841"/>
            <ac:spMk id="3" creationId="{042D9E7B-D1BB-4A59-8D12-11E6C2FA55AC}"/>
          </ac:spMkLst>
        </pc:spChg>
        <pc:picChg chg="del">
          <ac:chgData name="Arbie Sta. Maria" userId="f3148812-4228-411f-bf9f-5a2561256554" providerId="ADAL" clId="{85214C7D-AC5E-4DF6-BBC6-548A31B532D6}" dt="2022-12-20T07:00:57.284" v="108" actId="478"/>
          <ac:picMkLst>
            <pc:docMk/>
            <pc:sldMk cId="1954043130" sldId="841"/>
            <ac:picMk id="6" creationId="{5BAD055B-CC7F-49E3-A394-5D829193A617}"/>
          </ac:picMkLst>
        </pc:picChg>
      </pc:sldChg>
      <pc:sldChg chg="delSp modSp mod">
        <pc:chgData name="Arbie Sta. Maria" userId="f3148812-4228-411f-bf9f-5a2561256554" providerId="ADAL" clId="{85214C7D-AC5E-4DF6-BBC6-548A31B532D6}" dt="2022-12-20T07:01:17.117" v="112" actId="14100"/>
        <pc:sldMkLst>
          <pc:docMk/>
          <pc:sldMk cId="2407119838" sldId="842"/>
        </pc:sldMkLst>
        <pc:spChg chg="del">
          <ac:chgData name="Arbie Sta. Maria" userId="f3148812-4228-411f-bf9f-5a2561256554" providerId="ADAL" clId="{85214C7D-AC5E-4DF6-BBC6-548A31B532D6}" dt="2022-12-20T07:01:09.731" v="110" actId="478"/>
          <ac:spMkLst>
            <pc:docMk/>
            <pc:sldMk cId="2407119838" sldId="842"/>
            <ac:spMk id="2" creationId="{46049846-C0A1-5C79-6A9A-DD9C4BF0979B}"/>
          </ac:spMkLst>
        </pc:spChg>
        <pc:spChg chg="mod">
          <ac:chgData name="Arbie Sta. Maria" userId="f3148812-4228-411f-bf9f-5a2561256554" providerId="ADAL" clId="{85214C7D-AC5E-4DF6-BBC6-548A31B532D6}" dt="2022-12-20T07:01:17.117" v="112" actId="14100"/>
          <ac:spMkLst>
            <pc:docMk/>
            <pc:sldMk cId="2407119838" sldId="842"/>
            <ac:spMk id="3" creationId="{042D9E7B-D1BB-4A59-8D12-11E6C2FA55AC}"/>
          </ac:spMkLst>
        </pc:spChg>
        <pc:picChg chg="del">
          <ac:chgData name="Arbie Sta. Maria" userId="f3148812-4228-411f-bf9f-5a2561256554" providerId="ADAL" clId="{85214C7D-AC5E-4DF6-BBC6-548A31B532D6}" dt="2022-12-20T07:01:10.432" v="111" actId="478"/>
          <ac:picMkLst>
            <pc:docMk/>
            <pc:sldMk cId="2407119838" sldId="842"/>
            <ac:picMk id="6" creationId="{5BAD055B-CC7F-49E3-A394-5D829193A617}"/>
          </ac:picMkLst>
        </pc:picChg>
      </pc:sldChg>
      <pc:sldChg chg="addSp delSp mod">
        <pc:chgData name="Arbie Sta. Maria" userId="f3148812-4228-411f-bf9f-5a2561256554" providerId="ADAL" clId="{85214C7D-AC5E-4DF6-BBC6-548A31B532D6}" dt="2022-12-20T07:01:41.586" v="114" actId="21"/>
        <pc:sldMkLst>
          <pc:docMk/>
          <pc:sldMk cId="457149677" sldId="843"/>
        </pc:sldMkLst>
        <pc:spChg chg="add del">
          <ac:chgData name="Arbie Sta. Maria" userId="f3148812-4228-411f-bf9f-5a2561256554" providerId="ADAL" clId="{85214C7D-AC5E-4DF6-BBC6-548A31B532D6}" dt="2022-12-20T07:01:41.586" v="114" actId="21"/>
          <ac:spMkLst>
            <pc:docMk/>
            <pc:sldMk cId="457149677" sldId="843"/>
            <ac:spMk id="2" creationId="{80BD4725-A117-C7F1-A306-4E5D7A9EBC17}"/>
          </ac:spMkLst>
        </pc:spChg>
      </pc:sldChg>
      <pc:sldChg chg="del">
        <pc:chgData name="Arbie Sta. Maria" userId="f3148812-4228-411f-bf9f-5a2561256554" providerId="ADAL" clId="{85214C7D-AC5E-4DF6-BBC6-548A31B532D6}" dt="2022-12-20T07:03:52.601" v="126" actId="47"/>
        <pc:sldMkLst>
          <pc:docMk/>
          <pc:sldMk cId="3220946676" sldId="845"/>
        </pc:sldMkLst>
      </pc:sldChg>
      <pc:sldChg chg="addSp delSp modSp mod">
        <pc:chgData name="Arbie Sta. Maria" userId="f3148812-4228-411f-bf9f-5a2561256554" providerId="ADAL" clId="{85214C7D-AC5E-4DF6-BBC6-548A31B532D6}" dt="2022-12-20T07:07:37.897" v="165" actId="207"/>
        <pc:sldMkLst>
          <pc:docMk/>
          <pc:sldMk cId="1932949966" sldId="846"/>
        </pc:sldMkLst>
        <pc:spChg chg="del">
          <ac:chgData name="Arbie Sta. Maria" userId="f3148812-4228-411f-bf9f-5a2561256554" providerId="ADAL" clId="{85214C7D-AC5E-4DF6-BBC6-548A31B532D6}" dt="2022-12-20T07:05:14.480" v="141" actId="478"/>
          <ac:spMkLst>
            <pc:docMk/>
            <pc:sldMk cId="1932949966" sldId="846"/>
            <ac:spMk id="2" creationId="{F9E90B0B-2885-0919-9AE1-C0F6F0867751}"/>
          </ac:spMkLst>
        </pc:spChg>
        <pc:spChg chg="mod">
          <ac:chgData name="Arbie Sta. Maria" userId="f3148812-4228-411f-bf9f-5a2561256554" providerId="ADAL" clId="{85214C7D-AC5E-4DF6-BBC6-548A31B532D6}" dt="2022-12-20T07:05:24.570" v="144" actId="21"/>
          <ac:spMkLst>
            <pc:docMk/>
            <pc:sldMk cId="1932949966" sldId="846"/>
            <ac:spMk id="3" creationId="{042D9E7B-D1BB-4A59-8D12-11E6C2FA55AC}"/>
          </ac:spMkLst>
        </pc:spChg>
        <pc:graphicFrameChg chg="add mod modGraphic">
          <ac:chgData name="Arbie Sta. Maria" userId="f3148812-4228-411f-bf9f-5a2561256554" providerId="ADAL" clId="{85214C7D-AC5E-4DF6-BBC6-548A31B532D6}" dt="2022-12-20T07:07:37.897" v="165" actId="207"/>
          <ac:graphicFrameMkLst>
            <pc:docMk/>
            <pc:sldMk cId="1932949966" sldId="846"/>
            <ac:graphicFrameMk id="4" creationId="{2888A67C-66B2-D5B9-20FC-611BE7D859D4}"/>
          </ac:graphicFrameMkLst>
        </pc:graphicFrameChg>
        <pc:picChg chg="del">
          <ac:chgData name="Arbie Sta. Maria" userId="f3148812-4228-411f-bf9f-5a2561256554" providerId="ADAL" clId="{85214C7D-AC5E-4DF6-BBC6-548A31B532D6}" dt="2022-12-20T07:05:15.048" v="142" actId="478"/>
          <ac:picMkLst>
            <pc:docMk/>
            <pc:sldMk cId="1932949966" sldId="846"/>
            <ac:picMk id="7" creationId="{A2227A6D-429F-4ED0-8F7B-065A78FB78ED}"/>
          </ac:picMkLst>
        </pc:picChg>
      </pc:sldChg>
      <pc:sldChg chg="del">
        <pc:chgData name="Arbie Sta. Maria" userId="f3148812-4228-411f-bf9f-5a2561256554" providerId="ADAL" clId="{85214C7D-AC5E-4DF6-BBC6-548A31B532D6}" dt="2022-12-20T07:07:42.642" v="166" actId="47"/>
        <pc:sldMkLst>
          <pc:docMk/>
          <pc:sldMk cId="2025831765" sldId="847"/>
        </pc:sldMkLst>
      </pc:sldChg>
      <pc:sldChg chg="delSp modSp mod">
        <pc:chgData name="Arbie Sta. Maria" userId="f3148812-4228-411f-bf9f-5a2561256554" providerId="ADAL" clId="{85214C7D-AC5E-4DF6-BBC6-548A31B532D6}" dt="2022-12-20T07:08:11.916" v="170" actId="20577"/>
        <pc:sldMkLst>
          <pc:docMk/>
          <pc:sldMk cId="1547545684" sldId="848"/>
        </pc:sldMkLst>
        <pc:spChg chg="del">
          <ac:chgData name="Arbie Sta. Maria" userId="f3148812-4228-411f-bf9f-5a2561256554" providerId="ADAL" clId="{85214C7D-AC5E-4DF6-BBC6-548A31B532D6}" dt="2022-12-20T07:08:01.308" v="167" actId="478"/>
          <ac:spMkLst>
            <pc:docMk/>
            <pc:sldMk cId="1547545684" sldId="848"/>
            <ac:spMk id="2" creationId="{0206871D-4027-FE7D-E771-ADAAE89CE944}"/>
          </ac:spMkLst>
        </pc:spChg>
        <pc:spChg chg="mod">
          <ac:chgData name="Arbie Sta. Maria" userId="f3148812-4228-411f-bf9f-5a2561256554" providerId="ADAL" clId="{85214C7D-AC5E-4DF6-BBC6-548A31B532D6}" dt="2022-12-20T07:08:11.916" v="170" actId="20577"/>
          <ac:spMkLst>
            <pc:docMk/>
            <pc:sldMk cId="1547545684" sldId="848"/>
            <ac:spMk id="9" creationId="{C05DABF4-033C-8283-C986-BC730DE0D7D2}"/>
          </ac:spMkLst>
        </pc:spChg>
        <pc:picChg chg="del">
          <ac:chgData name="Arbie Sta. Maria" userId="f3148812-4228-411f-bf9f-5a2561256554" providerId="ADAL" clId="{85214C7D-AC5E-4DF6-BBC6-548A31B532D6}" dt="2022-12-20T07:08:01.959" v="168" actId="478"/>
          <ac:picMkLst>
            <pc:docMk/>
            <pc:sldMk cId="1547545684" sldId="848"/>
            <ac:picMk id="7" creationId="{A2227A6D-429F-4ED0-8F7B-065A78FB78ED}"/>
          </ac:picMkLst>
        </pc:picChg>
      </pc:sldChg>
      <pc:sldChg chg="delSp modSp mod">
        <pc:chgData name="Arbie Sta. Maria" userId="f3148812-4228-411f-bf9f-5a2561256554" providerId="ADAL" clId="{85214C7D-AC5E-4DF6-BBC6-548A31B532D6}" dt="2022-12-20T07:10:40.459" v="193" actId="14100"/>
        <pc:sldMkLst>
          <pc:docMk/>
          <pc:sldMk cId="777306527" sldId="849"/>
        </pc:sldMkLst>
        <pc:spChg chg="del">
          <ac:chgData name="Arbie Sta. Maria" userId="f3148812-4228-411f-bf9f-5a2561256554" providerId="ADAL" clId="{85214C7D-AC5E-4DF6-BBC6-548A31B532D6}" dt="2022-12-20T07:10:30.434" v="191" actId="478"/>
          <ac:spMkLst>
            <pc:docMk/>
            <pc:sldMk cId="777306527" sldId="849"/>
            <ac:spMk id="2" creationId="{0C9580CE-D2EC-AA74-58DA-D021B9069EFC}"/>
          </ac:spMkLst>
        </pc:spChg>
        <pc:spChg chg="mod">
          <ac:chgData name="Arbie Sta. Maria" userId="f3148812-4228-411f-bf9f-5a2561256554" providerId="ADAL" clId="{85214C7D-AC5E-4DF6-BBC6-548A31B532D6}" dt="2022-12-20T07:10:40.459" v="193" actId="14100"/>
          <ac:spMkLst>
            <pc:docMk/>
            <pc:sldMk cId="777306527" sldId="849"/>
            <ac:spMk id="9" creationId="{69AE7905-9BC4-5142-1B7B-3F1F7942C61D}"/>
          </ac:spMkLst>
        </pc:spChg>
        <pc:picChg chg="del">
          <ac:chgData name="Arbie Sta. Maria" userId="f3148812-4228-411f-bf9f-5a2561256554" providerId="ADAL" clId="{85214C7D-AC5E-4DF6-BBC6-548A31B532D6}" dt="2022-12-20T07:10:30.882" v="192" actId="478"/>
          <ac:picMkLst>
            <pc:docMk/>
            <pc:sldMk cId="777306527" sldId="849"/>
            <ac:picMk id="6" creationId="{3CF9F73E-BA11-4C10-B66C-2C1830C5F9AC}"/>
          </ac:picMkLst>
        </pc:picChg>
      </pc:sldChg>
      <pc:sldChg chg="delSp modSp mod">
        <pc:chgData name="Arbie Sta. Maria" userId="f3148812-4228-411f-bf9f-5a2561256554" providerId="ADAL" clId="{85214C7D-AC5E-4DF6-BBC6-548A31B532D6}" dt="2022-12-20T07:14:52.076" v="206" actId="14100"/>
        <pc:sldMkLst>
          <pc:docMk/>
          <pc:sldMk cId="3120015328" sldId="850"/>
        </pc:sldMkLst>
        <pc:spChg chg="mod">
          <ac:chgData name="Arbie Sta. Maria" userId="f3148812-4228-411f-bf9f-5a2561256554" providerId="ADAL" clId="{85214C7D-AC5E-4DF6-BBC6-548A31B532D6}" dt="2022-12-20T07:14:52.076" v="206" actId="14100"/>
          <ac:spMkLst>
            <pc:docMk/>
            <pc:sldMk cId="3120015328" sldId="850"/>
            <ac:spMk id="6" creationId="{5E92BBB7-AA2C-9733-E3F2-2580E73C7E35}"/>
          </ac:spMkLst>
        </pc:spChg>
        <pc:spChg chg="del">
          <ac:chgData name="Arbie Sta. Maria" userId="f3148812-4228-411f-bf9f-5a2561256554" providerId="ADAL" clId="{85214C7D-AC5E-4DF6-BBC6-548A31B532D6}" dt="2022-12-20T07:14:45.757" v="204" actId="478"/>
          <ac:spMkLst>
            <pc:docMk/>
            <pc:sldMk cId="3120015328" sldId="850"/>
            <ac:spMk id="8" creationId="{97BB9851-4798-3AAC-9D70-093E61288B73}"/>
          </ac:spMkLst>
        </pc:spChg>
        <pc:picChg chg="del">
          <ac:chgData name="Arbie Sta. Maria" userId="f3148812-4228-411f-bf9f-5a2561256554" providerId="ADAL" clId="{85214C7D-AC5E-4DF6-BBC6-548A31B532D6}" dt="2022-12-20T07:14:46.368" v="205" actId="478"/>
          <ac:picMkLst>
            <pc:docMk/>
            <pc:sldMk cId="3120015328" sldId="850"/>
            <ac:picMk id="7" creationId="{AA0B70D1-5C50-493C-9D4D-7D9685196287}"/>
          </ac:picMkLst>
        </pc:picChg>
      </pc:sldChg>
      <pc:sldChg chg="del">
        <pc:chgData name="Arbie Sta. Maria" userId="f3148812-4228-411f-bf9f-5a2561256554" providerId="ADAL" clId="{85214C7D-AC5E-4DF6-BBC6-548A31B532D6}" dt="2022-12-20T07:22:24.868" v="232" actId="47"/>
        <pc:sldMkLst>
          <pc:docMk/>
          <pc:sldMk cId="2065485411" sldId="851"/>
        </pc:sldMkLst>
      </pc:sldChg>
      <pc:sldChg chg="modSp">
        <pc:chgData name="Arbie Sta. Maria" userId="f3148812-4228-411f-bf9f-5a2561256554" providerId="ADAL" clId="{85214C7D-AC5E-4DF6-BBC6-548A31B532D6}" dt="2022-12-20T07:33:34.235" v="264" actId="207"/>
        <pc:sldMkLst>
          <pc:docMk/>
          <pc:sldMk cId="3143238587" sldId="853"/>
        </pc:sldMkLst>
        <pc:graphicFrameChg chg="mod">
          <ac:chgData name="Arbie Sta. Maria" userId="f3148812-4228-411f-bf9f-5a2561256554" providerId="ADAL" clId="{85214C7D-AC5E-4DF6-BBC6-548A31B532D6}" dt="2022-12-20T07:33:34.235" v="264" actId="207"/>
          <ac:graphicFrameMkLst>
            <pc:docMk/>
            <pc:sldMk cId="3143238587" sldId="853"/>
            <ac:graphicFrameMk id="6" creationId="{D8E17B80-8B5C-5540-1371-56BEEF265992}"/>
          </ac:graphicFrameMkLst>
        </pc:graphicFrameChg>
      </pc:sldChg>
      <pc:sldChg chg="delSp modSp mod">
        <pc:chgData name="Arbie Sta. Maria" userId="f3148812-4228-411f-bf9f-5a2561256554" providerId="ADAL" clId="{85214C7D-AC5E-4DF6-BBC6-548A31B532D6}" dt="2022-12-20T12:37:33.114" v="284" actId="14100"/>
        <pc:sldMkLst>
          <pc:docMk/>
          <pc:sldMk cId="969180957" sldId="854"/>
        </pc:sldMkLst>
        <pc:spChg chg="mod">
          <ac:chgData name="Arbie Sta. Maria" userId="f3148812-4228-411f-bf9f-5a2561256554" providerId="ADAL" clId="{85214C7D-AC5E-4DF6-BBC6-548A31B532D6}" dt="2022-12-20T12:37:33.114" v="284" actId="14100"/>
          <ac:spMkLst>
            <pc:docMk/>
            <pc:sldMk cId="969180957" sldId="854"/>
            <ac:spMk id="3" creationId="{042D9E7B-D1BB-4A59-8D12-11E6C2FA55AC}"/>
          </ac:spMkLst>
        </pc:spChg>
        <pc:spChg chg="del mod">
          <ac:chgData name="Arbie Sta. Maria" userId="f3148812-4228-411f-bf9f-5a2561256554" providerId="ADAL" clId="{85214C7D-AC5E-4DF6-BBC6-548A31B532D6}" dt="2022-12-20T12:37:24.541" v="279" actId="478"/>
          <ac:spMkLst>
            <pc:docMk/>
            <pc:sldMk cId="969180957" sldId="854"/>
            <ac:spMk id="4" creationId="{0DFDDF22-795C-BF2B-CD9C-F822129FCBA7}"/>
          </ac:spMkLst>
        </pc:spChg>
        <pc:picChg chg="del mod">
          <ac:chgData name="Arbie Sta. Maria" userId="f3148812-4228-411f-bf9f-5a2561256554" providerId="ADAL" clId="{85214C7D-AC5E-4DF6-BBC6-548A31B532D6}" dt="2022-12-20T12:37:25.025" v="281" actId="478"/>
          <ac:picMkLst>
            <pc:docMk/>
            <pc:sldMk cId="969180957" sldId="854"/>
            <ac:picMk id="6" creationId="{31A68EF0-CF5C-427C-82A2-34FDB51F326D}"/>
          </ac:picMkLst>
        </pc:picChg>
      </pc:sldChg>
      <pc:sldChg chg="addSp delSp modSp mod">
        <pc:chgData name="Arbie Sta. Maria" userId="f3148812-4228-411f-bf9f-5a2561256554" providerId="ADAL" clId="{85214C7D-AC5E-4DF6-BBC6-548A31B532D6}" dt="2022-12-20T12:41:56.334" v="299" actId="207"/>
        <pc:sldMkLst>
          <pc:docMk/>
          <pc:sldMk cId="423024653" sldId="858"/>
        </pc:sldMkLst>
        <pc:spChg chg="mod">
          <ac:chgData name="Arbie Sta. Maria" userId="f3148812-4228-411f-bf9f-5a2561256554" providerId="ADAL" clId="{85214C7D-AC5E-4DF6-BBC6-548A31B532D6}" dt="2022-12-20T12:41:06.927" v="289" actId="20577"/>
          <ac:spMkLst>
            <pc:docMk/>
            <pc:sldMk cId="423024653" sldId="858"/>
            <ac:spMk id="3" creationId="{042D9E7B-D1BB-4A59-8D12-11E6C2FA55AC}"/>
          </ac:spMkLst>
        </pc:spChg>
        <pc:spChg chg="del">
          <ac:chgData name="Arbie Sta. Maria" userId="f3148812-4228-411f-bf9f-5a2561256554" providerId="ADAL" clId="{85214C7D-AC5E-4DF6-BBC6-548A31B532D6}" dt="2022-12-20T12:40:52.545" v="286" actId="478"/>
          <ac:spMkLst>
            <pc:docMk/>
            <pc:sldMk cId="423024653" sldId="858"/>
            <ac:spMk id="4" creationId="{9D8D8B4A-56B0-32AA-D71B-8F00F63E3880}"/>
          </ac:spMkLst>
        </pc:spChg>
        <pc:graphicFrameChg chg="add mod modGraphic">
          <ac:chgData name="Arbie Sta. Maria" userId="f3148812-4228-411f-bf9f-5a2561256554" providerId="ADAL" clId="{85214C7D-AC5E-4DF6-BBC6-548A31B532D6}" dt="2022-12-20T12:41:56.334" v="299" actId="207"/>
          <ac:graphicFrameMkLst>
            <pc:docMk/>
            <pc:sldMk cId="423024653" sldId="858"/>
            <ac:graphicFrameMk id="2" creationId="{5AA89803-016A-0AC6-AFEF-F88DE7FC5BEC}"/>
          </ac:graphicFrameMkLst>
        </pc:graphicFrameChg>
        <pc:picChg chg="del">
          <ac:chgData name="Arbie Sta. Maria" userId="f3148812-4228-411f-bf9f-5a2561256554" providerId="ADAL" clId="{85214C7D-AC5E-4DF6-BBC6-548A31B532D6}" dt="2022-12-20T12:40:51.658" v="285" actId="478"/>
          <ac:picMkLst>
            <pc:docMk/>
            <pc:sldMk cId="423024653" sldId="858"/>
            <ac:picMk id="6" creationId="{7A77E208-EA53-4A1D-B5F8-F3A4DF50FBD2}"/>
          </ac:picMkLst>
        </pc:picChg>
      </pc:sldChg>
      <pc:sldChg chg="modSp mod">
        <pc:chgData name="Arbie Sta. Maria" userId="f3148812-4228-411f-bf9f-5a2561256554" providerId="ADAL" clId="{85214C7D-AC5E-4DF6-BBC6-548A31B532D6}" dt="2022-12-20T12:43:02.164" v="300" actId="14100"/>
        <pc:sldMkLst>
          <pc:docMk/>
          <pc:sldMk cId="2165891028" sldId="859"/>
        </pc:sldMkLst>
        <pc:spChg chg="mod">
          <ac:chgData name="Arbie Sta. Maria" userId="f3148812-4228-411f-bf9f-5a2561256554" providerId="ADAL" clId="{85214C7D-AC5E-4DF6-BBC6-548A31B532D6}" dt="2022-12-20T12:43:02.164" v="300" actId="14100"/>
          <ac:spMkLst>
            <pc:docMk/>
            <pc:sldMk cId="2165891028" sldId="859"/>
            <ac:spMk id="3" creationId="{042D9E7B-D1BB-4A59-8D12-11E6C2FA55AC}"/>
          </ac:spMkLst>
        </pc:spChg>
      </pc:sldChg>
      <pc:sldChg chg="del">
        <pc:chgData name="Arbie Sta. Maria" userId="f3148812-4228-411f-bf9f-5a2561256554" providerId="ADAL" clId="{85214C7D-AC5E-4DF6-BBC6-548A31B532D6}" dt="2022-12-20T07:24:40.298" v="256" actId="47"/>
        <pc:sldMkLst>
          <pc:docMk/>
          <pc:sldMk cId="114060145" sldId="861"/>
        </pc:sldMkLst>
      </pc:sldChg>
      <pc:sldChg chg="modSp add">
        <pc:chgData name="Arbie Sta. Maria" userId="f3148812-4228-411f-bf9f-5a2561256554" providerId="ADAL" clId="{85214C7D-AC5E-4DF6-BBC6-548A31B532D6}" dt="2022-12-20T06:48:28.442" v="37" actId="207"/>
        <pc:sldMkLst>
          <pc:docMk/>
          <pc:sldMk cId="3452509994" sldId="862"/>
        </pc:sldMkLst>
        <pc:graphicFrameChg chg="mod">
          <ac:chgData name="Arbie Sta. Maria" userId="f3148812-4228-411f-bf9f-5a2561256554" providerId="ADAL" clId="{85214C7D-AC5E-4DF6-BBC6-548A31B532D6}" dt="2022-12-20T06:48:28.442" v="37" actId="207"/>
          <ac:graphicFrameMkLst>
            <pc:docMk/>
            <pc:sldMk cId="3452509994" sldId="862"/>
            <ac:graphicFrameMk id="7" creationId="{36A73339-E179-4201-BA6F-E90D0472EE38}"/>
          </ac:graphicFrameMkLst>
        </pc:graphicFrameChg>
      </pc:sldChg>
      <pc:sldChg chg="modSp add mod">
        <pc:chgData name="Arbie Sta. Maria" userId="f3148812-4228-411f-bf9f-5a2561256554" providerId="ADAL" clId="{85214C7D-AC5E-4DF6-BBC6-548A31B532D6}" dt="2022-12-20T06:56:47.712" v="84" actId="207"/>
        <pc:sldMkLst>
          <pc:docMk/>
          <pc:sldMk cId="305842274" sldId="863"/>
        </pc:sldMkLst>
        <pc:spChg chg="mod">
          <ac:chgData name="Arbie Sta. Maria" userId="f3148812-4228-411f-bf9f-5a2561256554" providerId="ADAL" clId="{85214C7D-AC5E-4DF6-BBC6-548A31B532D6}" dt="2022-12-20T06:56:13.496" v="74" actId="20577"/>
          <ac:spMkLst>
            <pc:docMk/>
            <pc:sldMk cId="305842274" sldId="863"/>
            <ac:spMk id="3" creationId="{042D9E7B-D1BB-4A59-8D12-11E6C2FA55AC}"/>
          </ac:spMkLst>
        </pc:spChg>
        <pc:graphicFrameChg chg="mod">
          <ac:chgData name="Arbie Sta. Maria" userId="f3148812-4228-411f-bf9f-5a2561256554" providerId="ADAL" clId="{85214C7D-AC5E-4DF6-BBC6-548A31B532D6}" dt="2022-12-20T06:56:47.712" v="84" actId="207"/>
          <ac:graphicFrameMkLst>
            <pc:docMk/>
            <pc:sldMk cId="305842274" sldId="863"/>
            <ac:graphicFrameMk id="7" creationId="{C26B8756-BB29-4194-B6F6-279B21AB013F}"/>
          </ac:graphicFrameMkLst>
        </pc:graphicFrameChg>
      </pc:sldChg>
      <pc:sldChg chg="modSp add mod">
        <pc:chgData name="Arbie Sta. Maria" userId="f3148812-4228-411f-bf9f-5a2561256554" providerId="ADAL" clId="{85214C7D-AC5E-4DF6-BBC6-548A31B532D6}" dt="2022-12-20T07:03:50.165" v="125" actId="6549"/>
        <pc:sldMkLst>
          <pc:docMk/>
          <pc:sldMk cId="3623133518" sldId="864"/>
        </pc:sldMkLst>
        <pc:spChg chg="mod">
          <ac:chgData name="Arbie Sta. Maria" userId="f3148812-4228-411f-bf9f-5a2561256554" providerId="ADAL" clId="{85214C7D-AC5E-4DF6-BBC6-548A31B532D6}" dt="2022-12-20T07:03:50.165" v="125" actId="6549"/>
          <ac:spMkLst>
            <pc:docMk/>
            <pc:sldMk cId="3623133518" sldId="864"/>
            <ac:spMk id="3" creationId="{042D9E7B-D1BB-4A59-8D12-11E6C2FA55AC}"/>
          </ac:spMkLst>
        </pc:spChg>
      </pc:sldChg>
      <pc:sldChg chg="modSp add mod">
        <pc:chgData name="Arbie Sta. Maria" userId="f3148812-4228-411f-bf9f-5a2561256554" providerId="ADAL" clId="{85214C7D-AC5E-4DF6-BBC6-548A31B532D6}" dt="2022-12-20T07:16:01.357" v="211" actId="14100"/>
        <pc:sldMkLst>
          <pc:docMk/>
          <pc:sldMk cId="956410829" sldId="865"/>
        </pc:sldMkLst>
        <pc:spChg chg="mod">
          <ac:chgData name="Arbie Sta. Maria" userId="f3148812-4228-411f-bf9f-5a2561256554" providerId="ADAL" clId="{85214C7D-AC5E-4DF6-BBC6-548A31B532D6}" dt="2022-12-20T07:15:14.848" v="208"/>
          <ac:spMkLst>
            <pc:docMk/>
            <pc:sldMk cId="956410829" sldId="865"/>
            <ac:spMk id="3" creationId="{042D9E7B-D1BB-4A59-8D12-11E6C2FA55AC}"/>
          </ac:spMkLst>
        </pc:spChg>
        <pc:picChg chg="mod modCrop">
          <ac:chgData name="Arbie Sta. Maria" userId="f3148812-4228-411f-bf9f-5a2561256554" providerId="ADAL" clId="{85214C7D-AC5E-4DF6-BBC6-548A31B532D6}" dt="2022-12-20T07:16:01.357" v="211" actId="14100"/>
          <ac:picMkLst>
            <pc:docMk/>
            <pc:sldMk cId="956410829" sldId="865"/>
            <ac:picMk id="7" creationId="{58B9E142-28FD-4EEB-B3F0-E48F8F1C157F}"/>
          </ac:picMkLst>
        </pc:picChg>
      </pc:sldChg>
      <pc:sldChg chg="modSp add mod">
        <pc:chgData name="Arbie Sta. Maria" userId="f3148812-4228-411f-bf9f-5a2561256554" providerId="ADAL" clId="{85214C7D-AC5E-4DF6-BBC6-548A31B532D6}" dt="2022-12-20T07:21:00.398" v="222" actId="20577"/>
        <pc:sldMkLst>
          <pc:docMk/>
          <pc:sldMk cId="476186490" sldId="866"/>
        </pc:sldMkLst>
        <pc:spChg chg="mod">
          <ac:chgData name="Arbie Sta. Maria" userId="f3148812-4228-411f-bf9f-5a2561256554" providerId="ADAL" clId="{85214C7D-AC5E-4DF6-BBC6-548A31B532D6}" dt="2022-12-20T07:21:00.398" v="222" actId="20577"/>
          <ac:spMkLst>
            <pc:docMk/>
            <pc:sldMk cId="476186490" sldId="866"/>
            <ac:spMk id="3" creationId="{042D9E7B-D1BB-4A59-8D12-11E6C2FA55AC}"/>
          </ac:spMkLst>
        </pc:spChg>
      </pc:sldChg>
      <pc:sldChg chg="modSp add mod">
        <pc:chgData name="Arbie Sta. Maria" userId="f3148812-4228-411f-bf9f-5a2561256554" providerId="ADAL" clId="{85214C7D-AC5E-4DF6-BBC6-548A31B532D6}" dt="2022-12-20T07:22:22.775" v="231"/>
        <pc:sldMkLst>
          <pc:docMk/>
          <pc:sldMk cId="197382415" sldId="867"/>
        </pc:sldMkLst>
        <pc:spChg chg="mod">
          <ac:chgData name="Arbie Sta. Maria" userId="f3148812-4228-411f-bf9f-5a2561256554" providerId="ADAL" clId="{85214C7D-AC5E-4DF6-BBC6-548A31B532D6}" dt="2022-12-20T07:22:22.775" v="231"/>
          <ac:spMkLst>
            <pc:docMk/>
            <pc:sldMk cId="197382415" sldId="867"/>
            <ac:spMk id="3" creationId="{042D9E7B-D1BB-4A59-8D12-11E6C2FA55AC}"/>
          </ac:spMkLst>
        </pc:spChg>
      </pc:sldChg>
      <pc:sldChg chg="addSp modSp add mod">
        <pc:chgData name="Arbie Sta. Maria" userId="f3148812-4228-411f-bf9f-5a2561256554" providerId="ADAL" clId="{85214C7D-AC5E-4DF6-BBC6-548A31B532D6}" dt="2022-12-20T07:24:15.310" v="252" actId="207"/>
        <pc:sldMkLst>
          <pc:docMk/>
          <pc:sldMk cId="3391618768" sldId="868"/>
        </pc:sldMkLst>
        <pc:spChg chg="mod">
          <ac:chgData name="Arbie Sta. Maria" userId="f3148812-4228-411f-bf9f-5a2561256554" providerId="ADAL" clId="{85214C7D-AC5E-4DF6-BBC6-548A31B532D6}" dt="2022-12-20T07:23:18.375" v="241" actId="20577"/>
          <ac:spMkLst>
            <pc:docMk/>
            <pc:sldMk cId="3391618768" sldId="868"/>
            <ac:spMk id="3" creationId="{042D9E7B-D1BB-4A59-8D12-11E6C2FA55AC}"/>
          </ac:spMkLst>
        </pc:spChg>
        <pc:graphicFrameChg chg="add mod modGraphic">
          <ac:chgData name="Arbie Sta. Maria" userId="f3148812-4228-411f-bf9f-5a2561256554" providerId="ADAL" clId="{85214C7D-AC5E-4DF6-BBC6-548A31B532D6}" dt="2022-12-20T07:24:15.310" v="252" actId="207"/>
          <ac:graphicFrameMkLst>
            <pc:docMk/>
            <pc:sldMk cId="3391618768" sldId="868"/>
            <ac:graphicFrameMk id="2" creationId="{72D8F516-A7B8-90C1-DF9C-6E8E1E7C65DE}"/>
          </ac:graphicFrameMkLst>
        </pc:graphicFrameChg>
      </pc:sldChg>
      <pc:sldChg chg="modSp add mod">
        <pc:chgData name="Arbie Sta. Maria" userId="f3148812-4228-411f-bf9f-5a2561256554" providerId="ADAL" clId="{85214C7D-AC5E-4DF6-BBC6-548A31B532D6}" dt="2022-12-20T07:24:38.030" v="255" actId="20577"/>
        <pc:sldMkLst>
          <pc:docMk/>
          <pc:sldMk cId="3702504623" sldId="869"/>
        </pc:sldMkLst>
        <pc:spChg chg="mod">
          <ac:chgData name="Arbie Sta. Maria" userId="f3148812-4228-411f-bf9f-5a2561256554" providerId="ADAL" clId="{85214C7D-AC5E-4DF6-BBC6-548A31B532D6}" dt="2022-12-20T07:24:38.030" v="255" actId="20577"/>
          <ac:spMkLst>
            <pc:docMk/>
            <pc:sldMk cId="3702504623" sldId="869"/>
            <ac:spMk id="3" creationId="{042D9E7B-D1BB-4A59-8D12-11E6C2FA55AC}"/>
          </ac:spMkLst>
        </pc:spChg>
      </pc:sldChg>
      <pc:sldChg chg="modSp add mod">
        <pc:chgData name="Arbie Sta. Maria" userId="f3148812-4228-411f-bf9f-5a2561256554" providerId="ADAL" clId="{85214C7D-AC5E-4DF6-BBC6-548A31B532D6}" dt="2022-12-20T12:37:02.127" v="276" actId="207"/>
        <pc:sldMkLst>
          <pc:docMk/>
          <pc:sldMk cId="1318728691" sldId="870"/>
        </pc:sldMkLst>
        <pc:spChg chg="mod">
          <ac:chgData name="Arbie Sta. Maria" userId="f3148812-4228-411f-bf9f-5a2561256554" providerId="ADAL" clId="{85214C7D-AC5E-4DF6-BBC6-548A31B532D6}" dt="2022-12-20T12:36:18.303" v="268"/>
          <ac:spMkLst>
            <pc:docMk/>
            <pc:sldMk cId="1318728691" sldId="870"/>
            <ac:spMk id="3" creationId="{042D9E7B-D1BB-4A59-8D12-11E6C2FA55AC}"/>
          </ac:spMkLst>
        </pc:spChg>
        <pc:graphicFrameChg chg="mod">
          <ac:chgData name="Arbie Sta. Maria" userId="f3148812-4228-411f-bf9f-5a2561256554" providerId="ADAL" clId="{85214C7D-AC5E-4DF6-BBC6-548A31B532D6}" dt="2022-12-20T12:37:02.127" v="276" actId="207"/>
          <ac:graphicFrameMkLst>
            <pc:docMk/>
            <pc:sldMk cId="1318728691" sldId="870"/>
            <ac:graphicFrameMk id="6" creationId="{D8E17B80-8B5C-5540-1371-56BEEF265992}"/>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275441-78E4-484F-AC23-C962217E63A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8188BB0-39BA-48D1-B4A0-C31B1A4F9B48}">
      <dgm:prSet phldrT="[Text]" custT="1"/>
      <dgm:spPr>
        <a:solidFill>
          <a:srgbClr val="458DCF"/>
        </a:solidFill>
      </dgm:spPr>
      <dgm:t>
        <a:bodyPr/>
        <a:lstStyle/>
        <a:p>
          <a:pPr>
            <a:lnSpc>
              <a:spcPct val="114000"/>
            </a:lnSpc>
            <a:spcBef>
              <a:spcPts val="600"/>
            </a:spcBef>
            <a:spcAft>
              <a:spcPts val="600"/>
            </a:spcAft>
          </a:pPr>
          <a:r>
            <a:rPr lang="en-AU" sz="2000" dirty="0"/>
            <a:t>Physical</a:t>
          </a:r>
        </a:p>
      </dgm:t>
    </dgm:pt>
    <dgm:pt modelId="{D454E9F2-DA22-45D5-9388-FB8F68826F7D}" type="parTrans" cxnId="{EBC9D7A4-0F29-498D-9AE9-29D5CE308D6B}">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37BE0AD3-4724-4C57-983E-02C74209DF65}" type="sibTrans" cxnId="{EBC9D7A4-0F29-498D-9AE9-29D5CE308D6B}">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B693244A-B8CD-4948-B4DB-B7D5DE8E8EA0}">
      <dgm:prSet custT="1"/>
      <dgm:spPr>
        <a:solidFill>
          <a:srgbClr val="42BDCA"/>
        </a:solidFill>
      </dgm:spPr>
      <dgm:t>
        <a:bodyPr/>
        <a:lstStyle/>
        <a:p>
          <a:pPr>
            <a:lnSpc>
              <a:spcPct val="114000"/>
            </a:lnSpc>
            <a:spcBef>
              <a:spcPts val="600"/>
            </a:spcBef>
            <a:spcAft>
              <a:spcPts val="600"/>
            </a:spcAft>
          </a:pPr>
          <a:r>
            <a:rPr lang="en-AU" sz="2000" dirty="0"/>
            <a:t>Psychological</a:t>
          </a:r>
        </a:p>
      </dgm:t>
    </dgm:pt>
    <dgm:pt modelId="{5D287FA1-E536-4430-9BE0-EECB5DB89004}" type="parTrans" cxnId="{D8C8A3FF-9897-442A-98CC-9AAB915F44C6}">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AF2FD79E-2DFE-486B-B2B0-0470D4025634}" type="sibTrans" cxnId="{D8C8A3FF-9897-442A-98CC-9AAB915F44C6}">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77AF64BB-A81C-4777-8B7E-A5570FDC7671}">
      <dgm:prSet custT="1"/>
      <dgm:spPr>
        <a:solidFill>
          <a:srgbClr val="3CBE99"/>
        </a:solidFill>
      </dgm:spPr>
      <dgm:t>
        <a:bodyPr/>
        <a:lstStyle/>
        <a:p>
          <a:pPr>
            <a:lnSpc>
              <a:spcPct val="114000"/>
            </a:lnSpc>
            <a:spcBef>
              <a:spcPts val="600"/>
            </a:spcBef>
            <a:spcAft>
              <a:spcPts val="600"/>
            </a:spcAft>
          </a:pPr>
          <a:r>
            <a:rPr lang="en-AU" sz="2000" dirty="0"/>
            <a:t>Social</a:t>
          </a:r>
        </a:p>
      </dgm:t>
    </dgm:pt>
    <dgm:pt modelId="{02A8B0D0-FD47-4082-914B-CF4B22BE598E}" type="parTrans" cxnId="{2F89B5EF-A30B-4199-8A20-5BA9909092C5}">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D61F32A0-10B9-465D-B0A4-FA490B48BA18}" type="sibTrans" cxnId="{2F89B5EF-A30B-4199-8A20-5BA9909092C5}">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5DA8E55B-001A-4358-BABC-59D601972C12}">
      <dgm:prSet custT="1"/>
      <dgm:spPr/>
      <dgm:t>
        <a:bodyPr/>
        <a:lstStyle/>
        <a:p>
          <a:pPr>
            <a:lnSpc>
              <a:spcPct val="114000"/>
            </a:lnSpc>
            <a:spcBef>
              <a:spcPts val="600"/>
            </a:spcBef>
            <a:spcAft>
              <a:spcPts val="600"/>
            </a:spcAft>
          </a:pPr>
          <a:r>
            <a:rPr lang="en-AU" sz="2000" dirty="0"/>
            <a:t>Spiritual</a:t>
          </a:r>
        </a:p>
      </dgm:t>
    </dgm:pt>
    <dgm:pt modelId="{98AD96E1-3642-425D-A341-ED71E612E3E6}" type="parTrans" cxnId="{9F648282-CF96-402E-886E-EF36A12D9B3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218C999A-8DD4-4267-8587-F5FE971173BD}" type="sibTrans" cxnId="{9F648282-CF96-402E-886E-EF36A12D9B3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68140BC5-904D-4E5A-B742-494022F25624}">
      <dgm:prSet custT="1"/>
      <dgm:spPr/>
      <dgm:t>
        <a:bodyPr/>
        <a:lstStyle/>
        <a:p>
          <a:pPr>
            <a:lnSpc>
              <a:spcPct val="114000"/>
            </a:lnSpc>
            <a:spcBef>
              <a:spcPts val="600"/>
            </a:spcBef>
            <a:spcAft>
              <a:spcPts val="600"/>
            </a:spcAft>
          </a:pPr>
          <a:r>
            <a:rPr lang="en-AU" sz="2000" dirty="0"/>
            <a:t>Cultural</a:t>
          </a:r>
        </a:p>
      </dgm:t>
    </dgm:pt>
    <dgm:pt modelId="{4D4EEEBA-28E3-45EB-8C9E-AA60298AE541}" type="parTrans" cxnId="{125C00E6-6288-488A-863A-334A18F6571D}">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68702F89-875C-4A3A-84AF-6DABACCD84C5}" type="sibTrans" cxnId="{125C00E6-6288-488A-863A-334A18F6571D}">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D90E8DB8-21EA-4140-8BEC-6D12D3682D28}">
      <dgm:prSet custT="1"/>
      <dgm:spPr/>
      <dgm:t>
        <a:bodyPr/>
        <a:lstStyle/>
        <a:p>
          <a:pPr>
            <a:lnSpc>
              <a:spcPct val="114000"/>
            </a:lnSpc>
            <a:spcBef>
              <a:spcPts val="600"/>
            </a:spcBef>
            <a:spcAft>
              <a:spcPts val="600"/>
            </a:spcAft>
          </a:pPr>
          <a:r>
            <a:rPr lang="en-AU" sz="2000" dirty="0"/>
            <a:t>Financial</a:t>
          </a:r>
        </a:p>
      </dgm:t>
    </dgm:pt>
    <dgm:pt modelId="{50C31F1E-E7AD-486A-9394-1FC4290C693F}" type="parTrans" cxnId="{9EC7B327-94F9-4F61-8E50-C2ACA561612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518C11E4-C39A-412E-A1EB-6A5D510C4CF4}" type="sibTrans" cxnId="{9EC7B327-94F9-4F61-8E50-C2ACA561612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D0CB2360-5728-4227-9439-97EFD1570552}">
      <dgm:prSet custT="1"/>
      <dgm:spPr/>
      <dgm:t>
        <a:bodyPr/>
        <a:lstStyle/>
        <a:p>
          <a:pPr>
            <a:lnSpc>
              <a:spcPct val="114000"/>
            </a:lnSpc>
            <a:spcBef>
              <a:spcPts val="600"/>
            </a:spcBef>
            <a:spcAft>
              <a:spcPts val="600"/>
            </a:spcAft>
          </a:pPr>
          <a:r>
            <a:rPr lang="en-AU" sz="2000" dirty="0"/>
            <a:t>Career/occupation</a:t>
          </a:r>
        </a:p>
      </dgm:t>
    </dgm:pt>
    <dgm:pt modelId="{591C678A-28C2-46AB-8B70-3970021EB2D5}" type="parTrans" cxnId="{506E0F5B-59A4-4F39-90D2-6818B1CCB92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ABC4695D-F1EC-4E0D-AF8A-6859FF77CFAA}" type="sibTrans" cxnId="{506E0F5B-59A4-4F39-90D2-6818B1CCB92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45559DD5-35F1-48A3-B60F-DF685437AAEC}" type="pres">
      <dgm:prSet presAssocID="{FD275441-78E4-484F-AC23-C962217E63AE}" presName="diagram" presStyleCnt="0">
        <dgm:presLayoutVars>
          <dgm:dir/>
          <dgm:resizeHandles val="exact"/>
        </dgm:presLayoutVars>
      </dgm:prSet>
      <dgm:spPr/>
    </dgm:pt>
    <dgm:pt modelId="{DD72D9FD-E169-4DED-9E1C-ED6927E5822D}" type="pres">
      <dgm:prSet presAssocID="{38188BB0-39BA-48D1-B4A0-C31B1A4F9B48}" presName="node" presStyleLbl="node1" presStyleIdx="0" presStyleCnt="7" custScaleX="124853" custScaleY="113813">
        <dgm:presLayoutVars>
          <dgm:bulletEnabled val="1"/>
        </dgm:presLayoutVars>
      </dgm:prSet>
      <dgm:spPr/>
    </dgm:pt>
    <dgm:pt modelId="{BFC9AEDF-96E2-493A-9FB1-34515C8C0DCF}" type="pres">
      <dgm:prSet presAssocID="{37BE0AD3-4724-4C57-983E-02C74209DF65}" presName="sibTrans" presStyleCnt="0"/>
      <dgm:spPr/>
    </dgm:pt>
    <dgm:pt modelId="{FB8CBBDA-2C98-45CA-9217-5BAC953160E8}" type="pres">
      <dgm:prSet presAssocID="{B693244A-B8CD-4948-B4DB-B7D5DE8E8EA0}" presName="node" presStyleLbl="node1" presStyleIdx="1" presStyleCnt="7" custScaleX="124853" custScaleY="113813">
        <dgm:presLayoutVars>
          <dgm:bulletEnabled val="1"/>
        </dgm:presLayoutVars>
      </dgm:prSet>
      <dgm:spPr/>
    </dgm:pt>
    <dgm:pt modelId="{B5F1A54C-D69C-4810-9DD5-9BC212391365}" type="pres">
      <dgm:prSet presAssocID="{AF2FD79E-2DFE-486B-B2B0-0470D4025634}" presName="sibTrans" presStyleCnt="0"/>
      <dgm:spPr/>
    </dgm:pt>
    <dgm:pt modelId="{204B1DFA-6662-4078-A3CF-532C7A388F4F}" type="pres">
      <dgm:prSet presAssocID="{77AF64BB-A81C-4777-8B7E-A5570FDC7671}" presName="node" presStyleLbl="node1" presStyleIdx="2" presStyleCnt="7" custScaleX="124853" custScaleY="113813">
        <dgm:presLayoutVars>
          <dgm:bulletEnabled val="1"/>
        </dgm:presLayoutVars>
      </dgm:prSet>
      <dgm:spPr/>
    </dgm:pt>
    <dgm:pt modelId="{5ABCAF94-D860-4467-8ED4-2A2224A831FC}" type="pres">
      <dgm:prSet presAssocID="{D61F32A0-10B9-465D-B0A4-FA490B48BA18}" presName="sibTrans" presStyleCnt="0"/>
      <dgm:spPr/>
    </dgm:pt>
    <dgm:pt modelId="{B3951D2B-8061-4BD2-B086-C424B22BEA3E}" type="pres">
      <dgm:prSet presAssocID="{5DA8E55B-001A-4358-BABC-59D601972C12}" presName="node" presStyleLbl="node1" presStyleIdx="3" presStyleCnt="7" custScaleX="124853" custScaleY="113813">
        <dgm:presLayoutVars>
          <dgm:bulletEnabled val="1"/>
        </dgm:presLayoutVars>
      </dgm:prSet>
      <dgm:spPr/>
    </dgm:pt>
    <dgm:pt modelId="{E6B71AE1-5ED1-41B9-9B82-B3C4998F6756}" type="pres">
      <dgm:prSet presAssocID="{218C999A-8DD4-4267-8587-F5FE971173BD}" presName="sibTrans" presStyleCnt="0"/>
      <dgm:spPr/>
    </dgm:pt>
    <dgm:pt modelId="{B66E0024-B736-4DC7-A148-F518094067E1}" type="pres">
      <dgm:prSet presAssocID="{68140BC5-904D-4E5A-B742-494022F25624}" presName="node" presStyleLbl="node1" presStyleIdx="4" presStyleCnt="7" custScaleX="124853" custScaleY="113813">
        <dgm:presLayoutVars>
          <dgm:bulletEnabled val="1"/>
        </dgm:presLayoutVars>
      </dgm:prSet>
      <dgm:spPr/>
    </dgm:pt>
    <dgm:pt modelId="{01A3BCAB-AC0E-43C0-98EA-3E33BFC02614}" type="pres">
      <dgm:prSet presAssocID="{68702F89-875C-4A3A-84AF-6DABACCD84C5}" presName="sibTrans" presStyleCnt="0"/>
      <dgm:spPr/>
    </dgm:pt>
    <dgm:pt modelId="{85C25EDB-03FC-4658-9719-6EAFA7D8EA41}" type="pres">
      <dgm:prSet presAssocID="{D90E8DB8-21EA-4140-8BEC-6D12D3682D28}" presName="node" presStyleLbl="node1" presStyleIdx="5" presStyleCnt="7" custScaleX="124853" custScaleY="113813">
        <dgm:presLayoutVars>
          <dgm:bulletEnabled val="1"/>
        </dgm:presLayoutVars>
      </dgm:prSet>
      <dgm:spPr/>
    </dgm:pt>
    <dgm:pt modelId="{4E724F6F-1ABB-4F44-8B16-7D3B46CC3DDB}" type="pres">
      <dgm:prSet presAssocID="{518C11E4-C39A-412E-A1EB-6A5D510C4CF4}" presName="sibTrans" presStyleCnt="0"/>
      <dgm:spPr/>
    </dgm:pt>
    <dgm:pt modelId="{81346141-2B16-4358-9754-6A8A3AC1A35F}" type="pres">
      <dgm:prSet presAssocID="{D0CB2360-5728-4227-9439-97EFD1570552}" presName="node" presStyleLbl="node1" presStyleIdx="6" presStyleCnt="7" custScaleX="126682" custScaleY="113813">
        <dgm:presLayoutVars>
          <dgm:bulletEnabled val="1"/>
        </dgm:presLayoutVars>
      </dgm:prSet>
      <dgm:spPr/>
    </dgm:pt>
  </dgm:ptLst>
  <dgm:cxnLst>
    <dgm:cxn modelId="{9EC7B327-94F9-4F61-8E50-C2ACA5616123}" srcId="{FD275441-78E4-484F-AC23-C962217E63AE}" destId="{D90E8DB8-21EA-4140-8BEC-6D12D3682D28}" srcOrd="5" destOrd="0" parTransId="{50C31F1E-E7AD-486A-9394-1FC4290C693F}" sibTransId="{518C11E4-C39A-412E-A1EB-6A5D510C4CF4}"/>
    <dgm:cxn modelId="{506E0F5B-59A4-4F39-90D2-6818B1CCB923}" srcId="{FD275441-78E4-484F-AC23-C962217E63AE}" destId="{D0CB2360-5728-4227-9439-97EFD1570552}" srcOrd="6" destOrd="0" parTransId="{591C678A-28C2-46AB-8B70-3970021EB2D5}" sibTransId="{ABC4695D-F1EC-4E0D-AF8A-6859FF77CFAA}"/>
    <dgm:cxn modelId="{5D862342-7FE3-4641-9AAA-77F6B63A9BD2}" type="presOf" srcId="{77AF64BB-A81C-4777-8B7E-A5570FDC7671}" destId="{204B1DFA-6662-4078-A3CF-532C7A388F4F}" srcOrd="0" destOrd="0" presId="urn:microsoft.com/office/officeart/2005/8/layout/default"/>
    <dgm:cxn modelId="{4333F163-73CD-40EE-A994-2638864AE8ED}" type="presOf" srcId="{D0CB2360-5728-4227-9439-97EFD1570552}" destId="{81346141-2B16-4358-9754-6A8A3AC1A35F}" srcOrd="0" destOrd="0" presId="urn:microsoft.com/office/officeart/2005/8/layout/default"/>
    <dgm:cxn modelId="{AB57B069-FAF6-429E-94CE-035C5E7E52F5}" type="presOf" srcId="{B693244A-B8CD-4948-B4DB-B7D5DE8E8EA0}" destId="{FB8CBBDA-2C98-45CA-9217-5BAC953160E8}" srcOrd="0" destOrd="0" presId="urn:microsoft.com/office/officeart/2005/8/layout/default"/>
    <dgm:cxn modelId="{84C23174-F2F5-417C-8BFC-F2DB4BC7CECE}" type="presOf" srcId="{68140BC5-904D-4E5A-B742-494022F25624}" destId="{B66E0024-B736-4DC7-A148-F518094067E1}" srcOrd="0" destOrd="0" presId="urn:microsoft.com/office/officeart/2005/8/layout/default"/>
    <dgm:cxn modelId="{80E44880-953B-4F21-BBA3-AD7474F33A08}" type="presOf" srcId="{38188BB0-39BA-48D1-B4A0-C31B1A4F9B48}" destId="{DD72D9FD-E169-4DED-9E1C-ED6927E5822D}" srcOrd="0" destOrd="0" presId="urn:microsoft.com/office/officeart/2005/8/layout/default"/>
    <dgm:cxn modelId="{9F648282-CF96-402E-886E-EF36A12D9B33}" srcId="{FD275441-78E4-484F-AC23-C962217E63AE}" destId="{5DA8E55B-001A-4358-BABC-59D601972C12}" srcOrd="3" destOrd="0" parTransId="{98AD96E1-3642-425D-A341-ED71E612E3E6}" sibTransId="{218C999A-8DD4-4267-8587-F5FE971173BD}"/>
    <dgm:cxn modelId="{EC9ABB89-3D9E-4228-93A1-D169D4213B85}" type="presOf" srcId="{FD275441-78E4-484F-AC23-C962217E63AE}" destId="{45559DD5-35F1-48A3-B60F-DF685437AAEC}" srcOrd="0" destOrd="0" presId="urn:microsoft.com/office/officeart/2005/8/layout/default"/>
    <dgm:cxn modelId="{EBC9D7A4-0F29-498D-9AE9-29D5CE308D6B}" srcId="{FD275441-78E4-484F-AC23-C962217E63AE}" destId="{38188BB0-39BA-48D1-B4A0-C31B1A4F9B48}" srcOrd="0" destOrd="0" parTransId="{D454E9F2-DA22-45D5-9388-FB8F68826F7D}" sibTransId="{37BE0AD3-4724-4C57-983E-02C74209DF65}"/>
    <dgm:cxn modelId="{D9CA8EB7-7265-449A-861B-DD5C9A448F30}" type="presOf" srcId="{5DA8E55B-001A-4358-BABC-59D601972C12}" destId="{B3951D2B-8061-4BD2-B086-C424B22BEA3E}" srcOrd="0" destOrd="0" presId="urn:microsoft.com/office/officeart/2005/8/layout/default"/>
    <dgm:cxn modelId="{125C00E6-6288-488A-863A-334A18F6571D}" srcId="{FD275441-78E4-484F-AC23-C962217E63AE}" destId="{68140BC5-904D-4E5A-B742-494022F25624}" srcOrd="4" destOrd="0" parTransId="{4D4EEEBA-28E3-45EB-8C9E-AA60298AE541}" sibTransId="{68702F89-875C-4A3A-84AF-6DABACCD84C5}"/>
    <dgm:cxn modelId="{2F89B5EF-A30B-4199-8A20-5BA9909092C5}" srcId="{FD275441-78E4-484F-AC23-C962217E63AE}" destId="{77AF64BB-A81C-4777-8B7E-A5570FDC7671}" srcOrd="2" destOrd="0" parTransId="{02A8B0D0-FD47-4082-914B-CF4B22BE598E}" sibTransId="{D61F32A0-10B9-465D-B0A4-FA490B48BA18}"/>
    <dgm:cxn modelId="{68312BF0-A753-474A-A420-E555C53DE2A2}" type="presOf" srcId="{D90E8DB8-21EA-4140-8BEC-6D12D3682D28}" destId="{85C25EDB-03FC-4658-9719-6EAFA7D8EA41}" srcOrd="0" destOrd="0" presId="urn:microsoft.com/office/officeart/2005/8/layout/default"/>
    <dgm:cxn modelId="{D8C8A3FF-9897-442A-98CC-9AAB915F44C6}" srcId="{FD275441-78E4-484F-AC23-C962217E63AE}" destId="{B693244A-B8CD-4948-B4DB-B7D5DE8E8EA0}" srcOrd="1" destOrd="0" parTransId="{5D287FA1-E536-4430-9BE0-EECB5DB89004}" sibTransId="{AF2FD79E-2DFE-486B-B2B0-0470D4025634}"/>
    <dgm:cxn modelId="{855C52BE-163D-458E-84EF-2BB7AE0DB2FF}" type="presParOf" srcId="{45559DD5-35F1-48A3-B60F-DF685437AAEC}" destId="{DD72D9FD-E169-4DED-9E1C-ED6927E5822D}" srcOrd="0" destOrd="0" presId="urn:microsoft.com/office/officeart/2005/8/layout/default"/>
    <dgm:cxn modelId="{6AB0E273-C93D-4E6B-8527-34DFC9E0EC1F}" type="presParOf" srcId="{45559DD5-35F1-48A3-B60F-DF685437AAEC}" destId="{BFC9AEDF-96E2-493A-9FB1-34515C8C0DCF}" srcOrd="1" destOrd="0" presId="urn:microsoft.com/office/officeart/2005/8/layout/default"/>
    <dgm:cxn modelId="{3EAF1473-2A0E-44FC-BB13-BE561BF5640F}" type="presParOf" srcId="{45559DD5-35F1-48A3-B60F-DF685437AAEC}" destId="{FB8CBBDA-2C98-45CA-9217-5BAC953160E8}" srcOrd="2" destOrd="0" presId="urn:microsoft.com/office/officeart/2005/8/layout/default"/>
    <dgm:cxn modelId="{BA04A3C5-FA44-4111-9AAD-A3DC2EEC73A7}" type="presParOf" srcId="{45559DD5-35F1-48A3-B60F-DF685437AAEC}" destId="{B5F1A54C-D69C-4810-9DD5-9BC212391365}" srcOrd="3" destOrd="0" presId="urn:microsoft.com/office/officeart/2005/8/layout/default"/>
    <dgm:cxn modelId="{9A5313B9-3D35-4427-A791-343F252CA4B1}" type="presParOf" srcId="{45559DD5-35F1-48A3-B60F-DF685437AAEC}" destId="{204B1DFA-6662-4078-A3CF-532C7A388F4F}" srcOrd="4" destOrd="0" presId="urn:microsoft.com/office/officeart/2005/8/layout/default"/>
    <dgm:cxn modelId="{931C1253-8A1C-4240-BED7-4654C038BCF5}" type="presParOf" srcId="{45559DD5-35F1-48A3-B60F-DF685437AAEC}" destId="{5ABCAF94-D860-4467-8ED4-2A2224A831FC}" srcOrd="5" destOrd="0" presId="urn:microsoft.com/office/officeart/2005/8/layout/default"/>
    <dgm:cxn modelId="{F51EF141-2EDB-425E-BF98-2EC3203BFBD7}" type="presParOf" srcId="{45559DD5-35F1-48A3-B60F-DF685437AAEC}" destId="{B3951D2B-8061-4BD2-B086-C424B22BEA3E}" srcOrd="6" destOrd="0" presId="urn:microsoft.com/office/officeart/2005/8/layout/default"/>
    <dgm:cxn modelId="{4FB8BD42-CAAD-4504-A6BA-4EFE95ACA32C}" type="presParOf" srcId="{45559DD5-35F1-48A3-B60F-DF685437AAEC}" destId="{E6B71AE1-5ED1-41B9-9B82-B3C4998F6756}" srcOrd="7" destOrd="0" presId="urn:microsoft.com/office/officeart/2005/8/layout/default"/>
    <dgm:cxn modelId="{E5BF191E-A96F-4D66-BE0A-1184967E98D5}" type="presParOf" srcId="{45559DD5-35F1-48A3-B60F-DF685437AAEC}" destId="{B66E0024-B736-4DC7-A148-F518094067E1}" srcOrd="8" destOrd="0" presId="urn:microsoft.com/office/officeart/2005/8/layout/default"/>
    <dgm:cxn modelId="{FC078178-9392-4D59-B128-D34138ED3D23}" type="presParOf" srcId="{45559DD5-35F1-48A3-B60F-DF685437AAEC}" destId="{01A3BCAB-AC0E-43C0-98EA-3E33BFC02614}" srcOrd="9" destOrd="0" presId="urn:microsoft.com/office/officeart/2005/8/layout/default"/>
    <dgm:cxn modelId="{48559C93-74D1-4F90-9F52-172F30BFBB31}" type="presParOf" srcId="{45559DD5-35F1-48A3-B60F-DF685437AAEC}" destId="{85C25EDB-03FC-4658-9719-6EAFA7D8EA41}" srcOrd="10" destOrd="0" presId="urn:microsoft.com/office/officeart/2005/8/layout/default"/>
    <dgm:cxn modelId="{B13F3167-3033-4F86-B2F8-F3CA75B1C524}" type="presParOf" srcId="{45559DD5-35F1-48A3-B60F-DF685437AAEC}" destId="{4E724F6F-1ABB-4F44-8B16-7D3B46CC3DDB}" srcOrd="11" destOrd="0" presId="urn:microsoft.com/office/officeart/2005/8/layout/default"/>
    <dgm:cxn modelId="{D442FA12-D359-4E4E-8F7B-B825B08F1D73}" type="presParOf" srcId="{45559DD5-35F1-48A3-B60F-DF685437AAEC}" destId="{81346141-2B16-4358-9754-6A8A3AC1A35F}"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EE233E8-B3CA-4AF7-84D1-CAC8D382B3EA}">
      <dgm:prSet custT="1"/>
      <dgm:spPr>
        <a:solidFill>
          <a:srgbClr val="458DCF"/>
        </a:solidFill>
      </dgm:spPr>
      <dgm:t>
        <a:bodyPr/>
        <a:lstStyle/>
        <a:p>
          <a:pPr>
            <a:lnSpc>
              <a:spcPct val="114000"/>
            </a:lnSpc>
            <a:spcBef>
              <a:spcPts val="600"/>
            </a:spcBef>
            <a:spcAft>
              <a:spcPts val="600"/>
            </a:spcAft>
          </a:pPr>
          <a:r>
            <a:rPr lang="en-AU" sz="2000" dirty="0"/>
            <a:t>The location of the hazard identified</a:t>
          </a:r>
        </a:p>
      </dgm:t>
    </dgm:pt>
    <dgm:pt modelId="{76225EA5-0FB8-4C75-B98B-E66206C74F7B}" type="parTrans" cxnId="{95C2A6C4-332D-499D-98D3-EBEDDA91A093}">
      <dgm:prSet/>
      <dgm:spPr/>
      <dgm:t>
        <a:bodyPr/>
        <a:lstStyle/>
        <a:p>
          <a:endParaRPr lang="en-AU">
            <a:solidFill>
              <a:schemeClr val="tx1">
                <a:lumMod val="75000"/>
                <a:lumOff val="25000"/>
              </a:schemeClr>
            </a:solidFill>
          </a:endParaRPr>
        </a:p>
      </dgm:t>
    </dgm:pt>
    <dgm:pt modelId="{2B54FC95-9512-4E38-9A20-8E76887FFC4A}" type="sibTrans" cxnId="{95C2A6C4-332D-499D-98D3-EBEDDA91A093}">
      <dgm:prSet/>
      <dgm:spPr/>
      <dgm:t>
        <a:bodyPr/>
        <a:lstStyle/>
        <a:p>
          <a:endParaRPr lang="en-AU">
            <a:solidFill>
              <a:schemeClr val="tx1">
                <a:lumMod val="75000"/>
                <a:lumOff val="25000"/>
              </a:schemeClr>
            </a:solidFill>
          </a:endParaRPr>
        </a:p>
      </dgm:t>
    </dgm:pt>
    <dgm:pt modelId="{4D924732-5A6A-4EB7-A8C0-85C83B2249E2}">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A description of the hazard</a:t>
          </a:r>
        </a:p>
      </dgm:t>
    </dgm:pt>
    <dgm:pt modelId="{F7B299DF-A547-4D12-9553-5180CBF1CFE8}" type="parTrans" cxnId="{EAB019AD-7E81-4781-9D93-F63DBC63D852}">
      <dgm:prSet/>
      <dgm:spPr/>
      <dgm:t>
        <a:bodyPr/>
        <a:lstStyle/>
        <a:p>
          <a:endParaRPr lang="en-AU"/>
        </a:p>
      </dgm:t>
    </dgm:pt>
    <dgm:pt modelId="{CCFFE299-9475-42C9-AA1F-14B58067C1EB}" type="sibTrans" cxnId="{EAB019AD-7E81-4781-9D93-F63DBC63D852}">
      <dgm:prSet/>
      <dgm:spPr/>
      <dgm:t>
        <a:bodyPr/>
        <a:lstStyle/>
        <a:p>
          <a:endParaRPr lang="en-AU"/>
        </a:p>
      </dgm:t>
    </dgm:pt>
    <dgm:pt modelId="{646A1108-D491-4304-AF34-0C27795F1527}">
      <dgm:prSet custT="1"/>
      <dgm:spPr/>
      <dgm:t>
        <a:bodyPr/>
        <a:lstStyle/>
        <a:p>
          <a:pPr>
            <a:lnSpc>
              <a:spcPct val="114000"/>
            </a:lnSpc>
            <a:spcBef>
              <a:spcPts val="600"/>
            </a:spcBef>
            <a:spcAft>
              <a:spcPts val="600"/>
            </a:spcAft>
            <a:buFont typeface="Wingdings" panose="05000000000000000000" pitchFamily="2" charset="2"/>
            <a:buChar char=""/>
          </a:pPr>
          <a:r>
            <a:rPr lang="en-AU" sz="2000" dirty="0"/>
            <a:t>Affected persons</a:t>
          </a:r>
        </a:p>
      </dgm:t>
    </dgm:pt>
    <dgm:pt modelId="{EBD0B26A-FF30-46A7-98DC-DB0428760A54}" type="parTrans" cxnId="{15AF7C86-1241-43E9-BE04-D93ED74241FC}">
      <dgm:prSet/>
      <dgm:spPr/>
      <dgm:t>
        <a:bodyPr/>
        <a:lstStyle/>
        <a:p>
          <a:endParaRPr lang="en-AU"/>
        </a:p>
      </dgm:t>
    </dgm:pt>
    <dgm:pt modelId="{FB6625AE-E983-4245-ADB1-0F0C69F1B03C}" type="sibTrans" cxnId="{15AF7C86-1241-43E9-BE04-D93ED74241FC}">
      <dgm:prSet/>
      <dgm:spPr/>
      <dgm:t>
        <a:bodyPr/>
        <a:lstStyle/>
        <a:p>
          <a:endParaRPr lang="en-AU"/>
        </a:p>
      </dgm:t>
    </dgm:pt>
    <dgm:pt modelId="{52A292C5-B9FB-4AEF-A1CF-58419EB1092E}">
      <dgm:prSet custT="1"/>
      <dgm:spPr/>
      <dgm:t>
        <a:bodyPr/>
        <a:lstStyle/>
        <a:p>
          <a:pPr>
            <a:lnSpc>
              <a:spcPct val="114000"/>
            </a:lnSpc>
            <a:spcBef>
              <a:spcPts val="600"/>
            </a:spcBef>
            <a:spcAft>
              <a:spcPts val="600"/>
            </a:spcAft>
            <a:buFont typeface="Wingdings" panose="05000000000000000000" pitchFamily="2" charset="2"/>
            <a:buChar char=""/>
          </a:pPr>
          <a:r>
            <a:rPr lang="en-AU" sz="2000" dirty="0"/>
            <a:t>Associated risks</a:t>
          </a:r>
        </a:p>
      </dgm:t>
    </dgm:pt>
    <dgm:pt modelId="{AF842CD7-F543-49E5-BB5E-EE2D91B48A7C}" type="parTrans" cxnId="{665B2A00-A6D1-4593-928F-EB9A3DF8E9DF}">
      <dgm:prSet/>
      <dgm:spPr/>
      <dgm:t>
        <a:bodyPr/>
        <a:lstStyle/>
        <a:p>
          <a:endParaRPr lang="en-AU"/>
        </a:p>
      </dgm:t>
    </dgm:pt>
    <dgm:pt modelId="{190DCDE9-9B2C-4A56-BCB1-7D4D2F2BE776}" type="sibTrans" cxnId="{665B2A00-A6D1-4593-928F-EB9A3DF8E9DF}">
      <dgm:prSet/>
      <dgm:spPr/>
      <dgm:t>
        <a:bodyPr/>
        <a:lstStyle/>
        <a:p>
          <a:endParaRPr lang="en-AU"/>
        </a:p>
      </dgm:t>
    </dgm:pt>
    <dgm:pt modelId="{984911A5-9444-4969-BFC2-2BBA39CC36E2}">
      <dgm:prSet custT="1"/>
      <dgm:spPr/>
      <dgm:t>
        <a:bodyPr/>
        <a:lstStyle/>
        <a:p>
          <a:pPr>
            <a:lnSpc>
              <a:spcPct val="114000"/>
            </a:lnSpc>
            <a:spcBef>
              <a:spcPts val="600"/>
            </a:spcBef>
            <a:spcAft>
              <a:spcPts val="600"/>
            </a:spcAft>
            <a:buFont typeface="Wingdings" panose="05000000000000000000" pitchFamily="2" charset="2"/>
            <a:buChar char=""/>
          </a:pPr>
          <a:r>
            <a:rPr lang="en-AU" sz="2000" dirty="0"/>
            <a:t>Control measures to prevent the hazard from occurring</a:t>
          </a:r>
        </a:p>
      </dgm:t>
    </dgm:pt>
    <dgm:pt modelId="{0323EDAC-0747-442A-BF48-D9FDA4A9EA5E}" type="parTrans" cxnId="{CC561EA9-FA6E-4265-8F51-981C8C1CC660}">
      <dgm:prSet/>
      <dgm:spPr/>
      <dgm:t>
        <a:bodyPr/>
        <a:lstStyle/>
        <a:p>
          <a:endParaRPr lang="en-AU"/>
        </a:p>
      </dgm:t>
    </dgm:pt>
    <dgm:pt modelId="{E7D533FA-E0D0-4F7D-96B0-E5AC40FF5866}" type="sibTrans" cxnId="{CC561EA9-FA6E-4265-8F51-981C8C1CC660}">
      <dgm:prSet/>
      <dgm:spPr/>
      <dgm:t>
        <a:bodyPr/>
        <a:lstStyle/>
        <a:p>
          <a:endParaRPr lang="en-AU"/>
        </a:p>
      </dgm:t>
    </dgm:pt>
    <dgm:pt modelId="{C918E40E-B682-4343-8A44-7A8294FD46FE}" type="pres">
      <dgm:prSet presAssocID="{A2931E33-5B9B-4FF9-B6A7-05F19EE04E87}" presName="diagram" presStyleCnt="0">
        <dgm:presLayoutVars>
          <dgm:dir/>
          <dgm:resizeHandles val="exact"/>
        </dgm:presLayoutVars>
      </dgm:prSet>
      <dgm:spPr/>
    </dgm:pt>
    <dgm:pt modelId="{AB909A3C-CD98-4B2B-906A-259F42CEE87D}" type="pres">
      <dgm:prSet presAssocID="{1EE233E8-B3CA-4AF7-84D1-CAC8D382B3EA}" presName="node" presStyleLbl="node1" presStyleIdx="0" presStyleCnt="5" custScaleX="181880">
        <dgm:presLayoutVars>
          <dgm:bulletEnabled val="1"/>
        </dgm:presLayoutVars>
      </dgm:prSet>
      <dgm:spPr/>
    </dgm:pt>
    <dgm:pt modelId="{F8D74F28-5063-4352-830B-9EFC0303337A}" type="pres">
      <dgm:prSet presAssocID="{2B54FC95-9512-4E38-9A20-8E76887FFC4A}" presName="sibTrans" presStyleCnt="0"/>
      <dgm:spPr/>
    </dgm:pt>
    <dgm:pt modelId="{048EDD90-23B6-4409-9840-DA54BE45C21A}" type="pres">
      <dgm:prSet presAssocID="{4D924732-5A6A-4EB7-A8C0-85C83B2249E2}" presName="node" presStyleLbl="node1" presStyleIdx="1" presStyleCnt="5" custScaleX="181880">
        <dgm:presLayoutVars>
          <dgm:bulletEnabled val="1"/>
        </dgm:presLayoutVars>
      </dgm:prSet>
      <dgm:spPr/>
    </dgm:pt>
    <dgm:pt modelId="{9910998C-58F4-4305-8EAB-5679BF5F6899}" type="pres">
      <dgm:prSet presAssocID="{CCFFE299-9475-42C9-AA1F-14B58067C1EB}" presName="sibTrans" presStyleCnt="0"/>
      <dgm:spPr/>
    </dgm:pt>
    <dgm:pt modelId="{BCEB9595-B326-40C9-B161-5BEC0A530E07}" type="pres">
      <dgm:prSet presAssocID="{646A1108-D491-4304-AF34-0C27795F1527}" presName="node" presStyleLbl="node1" presStyleIdx="2" presStyleCnt="5" custScaleX="181880">
        <dgm:presLayoutVars>
          <dgm:bulletEnabled val="1"/>
        </dgm:presLayoutVars>
      </dgm:prSet>
      <dgm:spPr/>
    </dgm:pt>
    <dgm:pt modelId="{3CD22168-15B2-40F2-B0B8-423EEF948AAF}" type="pres">
      <dgm:prSet presAssocID="{FB6625AE-E983-4245-ADB1-0F0C69F1B03C}" presName="sibTrans" presStyleCnt="0"/>
      <dgm:spPr/>
    </dgm:pt>
    <dgm:pt modelId="{BD0CDE3A-7DFD-43ED-A391-CBCB2160473E}" type="pres">
      <dgm:prSet presAssocID="{52A292C5-B9FB-4AEF-A1CF-58419EB1092E}" presName="node" presStyleLbl="node1" presStyleIdx="3" presStyleCnt="5" custScaleX="181880">
        <dgm:presLayoutVars>
          <dgm:bulletEnabled val="1"/>
        </dgm:presLayoutVars>
      </dgm:prSet>
      <dgm:spPr/>
    </dgm:pt>
    <dgm:pt modelId="{3D9A8ED9-5C85-45E3-9370-4D410B3EC5E5}" type="pres">
      <dgm:prSet presAssocID="{190DCDE9-9B2C-4A56-BCB1-7D4D2F2BE776}" presName="sibTrans" presStyleCnt="0"/>
      <dgm:spPr/>
    </dgm:pt>
    <dgm:pt modelId="{67B9FAA3-B9AC-4377-9DF5-7040A808EACB}" type="pres">
      <dgm:prSet presAssocID="{984911A5-9444-4969-BFC2-2BBA39CC36E2}" presName="node" presStyleLbl="node1" presStyleIdx="4" presStyleCnt="5" custScaleX="181880">
        <dgm:presLayoutVars>
          <dgm:bulletEnabled val="1"/>
        </dgm:presLayoutVars>
      </dgm:prSet>
      <dgm:spPr/>
    </dgm:pt>
  </dgm:ptLst>
  <dgm:cxnLst>
    <dgm:cxn modelId="{665B2A00-A6D1-4593-928F-EB9A3DF8E9DF}" srcId="{A2931E33-5B9B-4FF9-B6A7-05F19EE04E87}" destId="{52A292C5-B9FB-4AEF-A1CF-58419EB1092E}" srcOrd="3" destOrd="0" parTransId="{AF842CD7-F543-49E5-BB5E-EE2D91B48A7C}" sibTransId="{190DCDE9-9B2C-4A56-BCB1-7D4D2F2BE776}"/>
    <dgm:cxn modelId="{F2A3BF0C-5C0E-4773-915E-39E84AD6A6A9}" type="presOf" srcId="{984911A5-9444-4969-BFC2-2BBA39CC36E2}" destId="{67B9FAA3-B9AC-4377-9DF5-7040A808EACB}" srcOrd="0" destOrd="0" presId="urn:microsoft.com/office/officeart/2005/8/layout/default"/>
    <dgm:cxn modelId="{876BFE62-A3C1-476D-89DD-6B327076839F}" type="presOf" srcId="{52A292C5-B9FB-4AEF-A1CF-58419EB1092E}" destId="{BD0CDE3A-7DFD-43ED-A391-CBCB2160473E}" srcOrd="0" destOrd="0" presId="urn:microsoft.com/office/officeart/2005/8/layout/default"/>
    <dgm:cxn modelId="{A17EA581-A3EF-48EB-B884-EF94CCE56F78}" type="presOf" srcId="{1EE233E8-B3CA-4AF7-84D1-CAC8D382B3EA}" destId="{AB909A3C-CD98-4B2B-906A-259F42CEE87D}" srcOrd="0" destOrd="0" presId="urn:microsoft.com/office/officeart/2005/8/layout/default"/>
    <dgm:cxn modelId="{15AF7C86-1241-43E9-BE04-D93ED74241FC}" srcId="{A2931E33-5B9B-4FF9-B6A7-05F19EE04E87}" destId="{646A1108-D491-4304-AF34-0C27795F1527}" srcOrd="2" destOrd="0" parTransId="{EBD0B26A-FF30-46A7-98DC-DB0428760A54}" sibTransId="{FB6625AE-E983-4245-ADB1-0F0C69F1B03C}"/>
    <dgm:cxn modelId="{CC561EA9-FA6E-4265-8F51-981C8C1CC660}" srcId="{A2931E33-5B9B-4FF9-B6A7-05F19EE04E87}" destId="{984911A5-9444-4969-BFC2-2BBA39CC36E2}" srcOrd="4" destOrd="0" parTransId="{0323EDAC-0747-442A-BF48-D9FDA4A9EA5E}" sibTransId="{E7D533FA-E0D0-4F7D-96B0-E5AC40FF5866}"/>
    <dgm:cxn modelId="{EAB019AD-7E81-4781-9D93-F63DBC63D852}" srcId="{A2931E33-5B9B-4FF9-B6A7-05F19EE04E87}" destId="{4D924732-5A6A-4EB7-A8C0-85C83B2249E2}" srcOrd="1" destOrd="0" parTransId="{F7B299DF-A547-4D12-9553-5180CBF1CFE8}" sibTransId="{CCFFE299-9475-42C9-AA1F-14B58067C1EB}"/>
    <dgm:cxn modelId="{95C2A6C4-332D-499D-98D3-EBEDDA91A093}" srcId="{A2931E33-5B9B-4FF9-B6A7-05F19EE04E87}" destId="{1EE233E8-B3CA-4AF7-84D1-CAC8D382B3EA}" srcOrd="0" destOrd="0" parTransId="{76225EA5-0FB8-4C75-B98B-E66206C74F7B}" sibTransId="{2B54FC95-9512-4E38-9A20-8E76887FFC4A}"/>
    <dgm:cxn modelId="{7B7EC9C7-BFCD-43E7-AAE0-A8259AEEA97D}" type="presOf" srcId="{646A1108-D491-4304-AF34-0C27795F1527}" destId="{BCEB9595-B326-40C9-B161-5BEC0A530E07}" srcOrd="0" destOrd="0" presId="urn:microsoft.com/office/officeart/2005/8/layout/default"/>
    <dgm:cxn modelId="{2B5231E7-7340-481A-B179-FD59AAF684E8}" type="presOf" srcId="{4D924732-5A6A-4EB7-A8C0-85C83B2249E2}" destId="{048EDD90-23B6-4409-9840-DA54BE45C21A}" srcOrd="0" destOrd="0" presId="urn:microsoft.com/office/officeart/2005/8/layout/default"/>
    <dgm:cxn modelId="{E87869F1-51D4-4FE7-ADC3-DCFE7D764514}" type="presOf" srcId="{A2931E33-5B9B-4FF9-B6A7-05F19EE04E87}" destId="{C918E40E-B682-4343-8A44-7A8294FD46FE}" srcOrd="0" destOrd="0" presId="urn:microsoft.com/office/officeart/2005/8/layout/default"/>
    <dgm:cxn modelId="{B348BBA5-507A-4D47-894E-228D57EAE76E}" type="presParOf" srcId="{C918E40E-B682-4343-8A44-7A8294FD46FE}" destId="{AB909A3C-CD98-4B2B-906A-259F42CEE87D}" srcOrd="0" destOrd="0" presId="urn:microsoft.com/office/officeart/2005/8/layout/default"/>
    <dgm:cxn modelId="{B2EA4487-D4DE-45E7-9C4B-75F03495BD72}" type="presParOf" srcId="{C918E40E-B682-4343-8A44-7A8294FD46FE}" destId="{F8D74F28-5063-4352-830B-9EFC0303337A}" srcOrd="1" destOrd="0" presId="urn:microsoft.com/office/officeart/2005/8/layout/default"/>
    <dgm:cxn modelId="{0FB7F3D9-E737-46AD-8947-348D50823751}" type="presParOf" srcId="{C918E40E-B682-4343-8A44-7A8294FD46FE}" destId="{048EDD90-23B6-4409-9840-DA54BE45C21A}" srcOrd="2" destOrd="0" presId="urn:microsoft.com/office/officeart/2005/8/layout/default"/>
    <dgm:cxn modelId="{1208F6EC-91B7-4C4D-8EE4-B13F883CED8F}" type="presParOf" srcId="{C918E40E-B682-4343-8A44-7A8294FD46FE}" destId="{9910998C-58F4-4305-8EAB-5679BF5F6899}" srcOrd="3" destOrd="0" presId="urn:microsoft.com/office/officeart/2005/8/layout/default"/>
    <dgm:cxn modelId="{AD8BEED9-AA0B-42ED-B5BE-BBD5CFC77E52}" type="presParOf" srcId="{C918E40E-B682-4343-8A44-7A8294FD46FE}" destId="{BCEB9595-B326-40C9-B161-5BEC0A530E07}" srcOrd="4" destOrd="0" presId="urn:microsoft.com/office/officeart/2005/8/layout/default"/>
    <dgm:cxn modelId="{D49F054C-B6C1-4D77-9BE1-A71B0D4A3EC4}" type="presParOf" srcId="{C918E40E-B682-4343-8A44-7A8294FD46FE}" destId="{3CD22168-15B2-40F2-B0B8-423EEF948AAF}" srcOrd="5" destOrd="0" presId="urn:microsoft.com/office/officeart/2005/8/layout/default"/>
    <dgm:cxn modelId="{0338E5CB-BA49-4E8B-8313-8B4386208C97}" type="presParOf" srcId="{C918E40E-B682-4343-8A44-7A8294FD46FE}" destId="{BD0CDE3A-7DFD-43ED-A391-CBCB2160473E}" srcOrd="6" destOrd="0" presId="urn:microsoft.com/office/officeart/2005/8/layout/default"/>
    <dgm:cxn modelId="{769FB52F-C548-4155-8DB9-1599CFF2C9C4}" type="presParOf" srcId="{C918E40E-B682-4343-8A44-7A8294FD46FE}" destId="{3D9A8ED9-5C85-45E3-9370-4D410B3EC5E5}" srcOrd="7" destOrd="0" presId="urn:microsoft.com/office/officeart/2005/8/layout/default"/>
    <dgm:cxn modelId="{0699F1AF-E9B4-4054-B43B-827049AFB476}" type="presParOf" srcId="{C918E40E-B682-4343-8A44-7A8294FD46FE}" destId="{67B9FAA3-B9AC-4377-9DF5-7040A808EAC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2931E33-5B9B-4FF9-B6A7-05F19EE04E8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562B5215-60E9-41C3-B606-DEEEDE9A898A}">
      <dgm:prSet custT="1"/>
      <dgm:spPr>
        <a:solidFill>
          <a:srgbClr val="458DCF"/>
        </a:solidFill>
      </dgm:spPr>
      <dgm:t>
        <a:bodyPr/>
        <a:lstStyle/>
        <a:p>
          <a:pPr>
            <a:lnSpc>
              <a:spcPct val="114000"/>
            </a:lnSpc>
            <a:spcBef>
              <a:spcPts val="600"/>
            </a:spcBef>
            <a:spcAft>
              <a:spcPts val="600"/>
            </a:spcAft>
          </a:pPr>
          <a:r>
            <a:rPr lang="en-AU" sz="2000" dirty="0"/>
            <a:t>Bruises and cuts</a:t>
          </a:r>
        </a:p>
      </dgm:t>
    </dgm:pt>
    <dgm:pt modelId="{4F6DEECF-CFFF-4A6E-9BB6-6749015F49F5}" type="parTrans" cxnId="{9B8D97B3-16C7-4369-B842-526D7A1A058B}">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7C0B3160-08C2-498C-885E-927B561D8E50}" type="sibTrans" cxnId="{9B8D97B3-16C7-4369-B842-526D7A1A058B}">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066AC7A7-2388-45F8-909A-9C6108348759}">
      <dgm:prSet custT="1"/>
      <dgm:spPr/>
      <dgm:t>
        <a:bodyPr/>
        <a:lstStyle/>
        <a:p>
          <a:pPr>
            <a:lnSpc>
              <a:spcPct val="114000"/>
            </a:lnSpc>
            <a:spcBef>
              <a:spcPts val="600"/>
            </a:spcBef>
            <a:spcAft>
              <a:spcPts val="600"/>
            </a:spcAft>
            <a:buFont typeface="Courier New" panose="02070309020205020404" pitchFamily="49" charset="0"/>
            <a:buChar char="o"/>
          </a:pPr>
          <a:r>
            <a:rPr lang="en-AU" sz="2000" dirty="0"/>
            <a:t>Scales and burns</a:t>
          </a:r>
        </a:p>
      </dgm:t>
    </dgm:pt>
    <dgm:pt modelId="{21F1205B-53E6-4363-AEF9-01E90B038152}" type="parTrans" cxnId="{A7991DDF-0F6A-4AA0-B61F-0584CD85DB6D}">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40202B9C-E396-4A10-9C80-C03D2CFFEAAC}" type="sibTrans" cxnId="{A7991DDF-0F6A-4AA0-B61F-0584CD85DB6D}">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50B35F49-C842-4C59-9A49-4AEC130C732E}">
      <dgm:prSet custT="1"/>
      <dgm:spPr>
        <a:solidFill>
          <a:srgbClr val="3CBE99"/>
        </a:solidFill>
      </dgm:spPr>
      <dgm:t>
        <a:bodyPr/>
        <a:lstStyle/>
        <a:p>
          <a:pPr>
            <a:lnSpc>
              <a:spcPct val="114000"/>
            </a:lnSpc>
            <a:spcBef>
              <a:spcPts val="600"/>
            </a:spcBef>
            <a:spcAft>
              <a:spcPts val="600"/>
            </a:spcAft>
            <a:buFont typeface="Courier New" panose="02070309020205020404" pitchFamily="49" charset="0"/>
            <a:buChar char="o"/>
          </a:pPr>
          <a:r>
            <a:rPr lang="en-AU" sz="2000" dirty="0"/>
            <a:t>Sores and rashes </a:t>
          </a:r>
        </a:p>
      </dgm:t>
    </dgm:pt>
    <dgm:pt modelId="{EA13678A-F440-410D-9578-4DE08ADF3702}" type="parTrans" cxnId="{EB910811-2101-45A0-9D47-A967A4558ECF}">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8FB6FC68-D5EA-4E27-B45C-8772E1A1DF79}" type="sibTrans" cxnId="{EB910811-2101-45A0-9D47-A967A4558ECF}">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4B517DB7-F1EA-453E-99FF-DCB0533ACE67}">
      <dgm:prSet custT="1"/>
      <dgm:spPr/>
      <dgm:t>
        <a:bodyPr/>
        <a:lstStyle/>
        <a:p>
          <a:pPr>
            <a:lnSpc>
              <a:spcPct val="114000"/>
            </a:lnSpc>
            <a:spcBef>
              <a:spcPts val="600"/>
            </a:spcBef>
            <a:spcAft>
              <a:spcPts val="600"/>
            </a:spcAft>
            <a:buFont typeface="Courier New" panose="02070309020205020404" pitchFamily="49" charset="0"/>
            <a:buChar char="o"/>
          </a:pPr>
          <a:r>
            <a:rPr lang="en-AU" sz="2000" dirty="0"/>
            <a:t>Yellow or red eyes </a:t>
          </a:r>
        </a:p>
      </dgm:t>
    </dgm:pt>
    <dgm:pt modelId="{89C6F750-824A-4EED-B4A7-6C4D433E09B9}" type="parTrans" cxnId="{CD8BDD29-DB97-4A1D-B49F-929A225DCED6}">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025EEF80-DED3-4FCA-8BA1-B6174053B26B}" type="sibTrans" cxnId="{CD8BDD29-DB97-4A1D-B49F-929A225DCED6}">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12C96488-A1BC-4634-8E97-CD2ACCE9A6F8}">
      <dgm:prSet custT="1"/>
      <dgm:spPr/>
      <dgm:t>
        <a:bodyPr/>
        <a:lstStyle/>
        <a:p>
          <a:pPr>
            <a:lnSpc>
              <a:spcPct val="114000"/>
            </a:lnSpc>
            <a:spcBef>
              <a:spcPts val="600"/>
            </a:spcBef>
            <a:spcAft>
              <a:spcPts val="600"/>
            </a:spcAft>
            <a:buFont typeface="Courier New" panose="02070309020205020404" pitchFamily="49" charset="0"/>
            <a:buChar char="o"/>
          </a:pPr>
          <a:r>
            <a:rPr lang="en-AU" sz="2000" dirty="0"/>
            <a:t>Yellow or red skin</a:t>
          </a:r>
        </a:p>
      </dgm:t>
    </dgm:pt>
    <dgm:pt modelId="{F1D9B359-7FD0-4E79-AF92-17221A37F602}" type="parTrans" cxnId="{2B818A8A-B2A1-49FB-8885-ED016DFEE811}">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5BAAF525-A407-432F-96D9-11D09DD23728}" type="sibTrans" cxnId="{2B818A8A-B2A1-49FB-8885-ED016DFEE811}">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929380E3-2CED-47DA-A454-CFC2C66D65C2}">
      <dgm:prSet custT="1"/>
      <dgm:spPr/>
      <dgm:t>
        <a:bodyPr/>
        <a:lstStyle/>
        <a:p>
          <a:pPr>
            <a:lnSpc>
              <a:spcPct val="114000"/>
            </a:lnSpc>
            <a:spcBef>
              <a:spcPts val="600"/>
            </a:spcBef>
            <a:spcAft>
              <a:spcPts val="600"/>
            </a:spcAft>
            <a:buFont typeface="Courier New" panose="02070309020205020404" pitchFamily="49" charset="0"/>
            <a:buChar char="o"/>
          </a:pPr>
          <a:r>
            <a:rPr lang="en-AU" sz="2000" dirty="0"/>
            <a:t>Loss in weight </a:t>
          </a:r>
        </a:p>
      </dgm:t>
    </dgm:pt>
    <dgm:pt modelId="{49CF013D-38C6-4733-A5B8-7165103B1735}" type="parTrans" cxnId="{F31D2D74-3433-419E-9DFF-03ED8B33DFBA}">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407553AE-8C03-46D6-99EC-E4621CE87FD5}" type="sibTrans" cxnId="{F31D2D74-3433-419E-9DFF-03ED8B33DFBA}">
      <dgm:prSet/>
      <dgm:spPr/>
      <dgm:t>
        <a:bodyPr/>
        <a:lstStyle/>
        <a:p>
          <a:pPr>
            <a:lnSpc>
              <a:spcPct val="114000"/>
            </a:lnSpc>
            <a:spcBef>
              <a:spcPts val="600"/>
            </a:spcBef>
            <a:spcAft>
              <a:spcPts val="600"/>
            </a:spcAft>
          </a:pPr>
          <a:endParaRPr lang="en-AU" sz="1100">
            <a:solidFill>
              <a:schemeClr val="tx1">
                <a:lumMod val="75000"/>
                <a:lumOff val="25000"/>
              </a:schemeClr>
            </a:solidFill>
          </a:endParaRPr>
        </a:p>
      </dgm:t>
    </dgm:pt>
    <dgm:pt modelId="{2ADCFFCF-23F2-488A-B085-1C3EA4B330D3}" type="pres">
      <dgm:prSet presAssocID="{A2931E33-5B9B-4FF9-B6A7-05F19EE04E87}" presName="Name0" presStyleCnt="0">
        <dgm:presLayoutVars>
          <dgm:dir/>
          <dgm:resizeHandles val="exact"/>
        </dgm:presLayoutVars>
      </dgm:prSet>
      <dgm:spPr/>
    </dgm:pt>
    <dgm:pt modelId="{756F8493-2EE4-4030-B320-7DB5D3BBDC0E}" type="pres">
      <dgm:prSet presAssocID="{562B5215-60E9-41C3-B606-DEEEDE9A898A}" presName="node" presStyleLbl="node1" presStyleIdx="0" presStyleCnt="6">
        <dgm:presLayoutVars>
          <dgm:bulletEnabled val="1"/>
        </dgm:presLayoutVars>
      </dgm:prSet>
      <dgm:spPr/>
    </dgm:pt>
    <dgm:pt modelId="{A658DA46-3AD2-45DA-90DA-B1F71B5E1EDE}" type="pres">
      <dgm:prSet presAssocID="{7C0B3160-08C2-498C-885E-927B561D8E50}" presName="sibTrans" presStyleCnt="0"/>
      <dgm:spPr/>
    </dgm:pt>
    <dgm:pt modelId="{9F0CD9F7-EABB-40D9-BE0B-EB1491A89B8D}" type="pres">
      <dgm:prSet presAssocID="{066AC7A7-2388-45F8-909A-9C6108348759}" presName="node" presStyleLbl="node1" presStyleIdx="1" presStyleCnt="6">
        <dgm:presLayoutVars>
          <dgm:bulletEnabled val="1"/>
        </dgm:presLayoutVars>
      </dgm:prSet>
      <dgm:spPr/>
    </dgm:pt>
    <dgm:pt modelId="{7C64BC08-43E2-4102-90A3-3B1DDC391C3B}" type="pres">
      <dgm:prSet presAssocID="{40202B9C-E396-4A10-9C80-C03D2CFFEAAC}" presName="sibTrans" presStyleCnt="0"/>
      <dgm:spPr/>
    </dgm:pt>
    <dgm:pt modelId="{80CB47D3-FC1E-4E1C-8037-088573966914}" type="pres">
      <dgm:prSet presAssocID="{50B35F49-C842-4C59-9A49-4AEC130C732E}" presName="node" presStyleLbl="node1" presStyleIdx="2" presStyleCnt="6">
        <dgm:presLayoutVars>
          <dgm:bulletEnabled val="1"/>
        </dgm:presLayoutVars>
      </dgm:prSet>
      <dgm:spPr/>
    </dgm:pt>
    <dgm:pt modelId="{8726072C-20F7-4A39-808C-80AB691AD087}" type="pres">
      <dgm:prSet presAssocID="{8FB6FC68-D5EA-4E27-B45C-8772E1A1DF79}" presName="sibTrans" presStyleCnt="0"/>
      <dgm:spPr/>
    </dgm:pt>
    <dgm:pt modelId="{C88A6C3B-4C3B-4DFD-8135-4B692BD2A376}" type="pres">
      <dgm:prSet presAssocID="{4B517DB7-F1EA-453E-99FF-DCB0533ACE67}" presName="node" presStyleLbl="node1" presStyleIdx="3" presStyleCnt="6">
        <dgm:presLayoutVars>
          <dgm:bulletEnabled val="1"/>
        </dgm:presLayoutVars>
      </dgm:prSet>
      <dgm:spPr/>
    </dgm:pt>
    <dgm:pt modelId="{925ABB0C-DEEF-478A-9B18-77A99FCFC75B}" type="pres">
      <dgm:prSet presAssocID="{025EEF80-DED3-4FCA-8BA1-B6174053B26B}" presName="sibTrans" presStyleCnt="0"/>
      <dgm:spPr/>
    </dgm:pt>
    <dgm:pt modelId="{8177D7C4-8866-43E6-BEBF-EA7EF70DF335}" type="pres">
      <dgm:prSet presAssocID="{12C96488-A1BC-4634-8E97-CD2ACCE9A6F8}" presName="node" presStyleLbl="node1" presStyleIdx="4" presStyleCnt="6">
        <dgm:presLayoutVars>
          <dgm:bulletEnabled val="1"/>
        </dgm:presLayoutVars>
      </dgm:prSet>
      <dgm:spPr/>
    </dgm:pt>
    <dgm:pt modelId="{A8412AA7-59DC-4EDC-9DAF-252CFC1E68E5}" type="pres">
      <dgm:prSet presAssocID="{5BAAF525-A407-432F-96D9-11D09DD23728}" presName="sibTrans" presStyleCnt="0"/>
      <dgm:spPr/>
    </dgm:pt>
    <dgm:pt modelId="{A16CE1BB-DDCF-4371-95A3-E096BCF19E5B}" type="pres">
      <dgm:prSet presAssocID="{929380E3-2CED-47DA-A454-CFC2C66D65C2}" presName="node" presStyleLbl="node1" presStyleIdx="5" presStyleCnt="6">
        <dgm:presLayoutVars>
          <dgm:bulletEnabled val="1"/>
        </dgm:presLayoutVars>
      </dgm:prSet>
      <dgm:spPr/>
    </dgm:pt>
  </dgm:ptLst>
  <dgm:cxnLst>
    <dgm:cxn modelId="{D56DF200-2B8E-4493-A555-06361A3F69AB}" type="presOf" srcId="{A2931E33-5B9B-4FF9-B6A7-05F19EE04E87}" destId="{2ADCFFCF-23F2-488A-B085-1C3EA4B330D3}" srcOrd="0" destOrd="0" presId="urn:microsoft.com/office/officeart/2005/8/layout/hList6"/>
    <dgm:cxn modelId="{EB910811-2101-45A0-9D47-A967A4558ECF}" srcId="{A2931E33-5B9B-4FF9-B6A7-05F19EE04E87}" destId="{50B35F49-C842-4C59-9A49-4AEC130C732E}" srcOrd="2" destOrd="0" parTransId="{EA13678A-F440-410D-9578-4DE08ADF3702}" sibTransId="{8FB6FC68-D5EA-4E27-B45C-8772E1A1DF79}"/>
    <dgm:cxn modelId="{08BF1016-A771-46CC-8C9E-EFA7564B5AAB}" type="presOf" srcId="{12C96488-A1BC-4634-8E97-CD2ACCE9A6F8}" destId="{8177D7C4-8866-43E6-BEBF-EA7EF70DF335}" srcOrd="0" destOrd="0" presId="urn:microsoft.com/office/officeart/2005/8/layout/hList6"/>
    <dgm:cxn modelId="{CD8BDD29-DB97-4A1D-B49F-929A225DCED6}" srcId="{A2931E33-5B9B-4FF9-B6A7-05F19EE04E87}" destId="{4B517DB7-F1EA-453E-99FF-DCB0533ACE67}" srcOrd="3" destOrd="0" parTransId="{89C6F750-824A-4EED-B4A7-6C4D433E09B9}" sibTransId="{025EEF80-DED3-4FCA-8BA1-B6174053B26B}"/>
    <dgm:cxn modelId="{D092405C-265F-4CF2-85C0-4F494372E0E5}" type="presOf" srcId="{4B517DB7-F1EA-453E-99FF-DCB0533ACE67}" destId="{C88A6C3B-4C3B-4DFD-8135-4B692BD2A376}" srcOrd="0" destOrd="0" presId="urn:microsoft.com/office/officeart/2005/8/layout/hList6"/>
    <dgm:cxn modelId="{8063C943-8B62-40A3-BD44-C019FEB7D187}" type="presOf" srcId="{562B5215-60E9-41C3-B606-DEEEDE9A898A}" destId="{756F8493-2EE4-4030-B320-7DB5D3BBDC0E}" srcOrd="0" destOrd="0" presId="urn:microsoft.com/office/officeart/2005/8/layout/hList6"/>
    <dgm:cxn modelId="{0F95EE4F-8AD9-4E2B-B516-CD38B0AE6C68}" type="presOf" srcId="{50B35F49-C842-4C59-9A49-4AEC130C732E}" destId="{80CB47D3-FC1E-4E1C-8037-088573966914}" srcOrd="0" destOrd="0" presId="urn:microsoft.com/office/officeart/2005/8/layout/hList6"/>
    <dgm:cxn modelId="{F31D2D74-3433-419E-9DFF-03ED8B33DFBA}" srcId="{A2931E33-5B9B-4FF9-B6A7-05F19EE04E87}" destId="{929380E3-2CED-47DA-A454-CFC2C66D65C2}" srcOrd="5" destOrd="0" parTransId="{49CF013D-38C6-4733-A5B8-7165103B1735}" sibTransId="{407553AE-8C03-46D6-99EC-E4621CE87FD5}"/>
    <dgm:cxn modelId="{2B818A8A-B2A1-49FB-8885-ED016DFEE811}" srcId="{A2931E33-5B9B-4FF9-B6A7-05F19EE04E87}" destId="{12C96488-A1BC-4634-8E97-CD2ACCE9A6F8}" srcOrd="4" destOrd="0" parTransId="{F1D9B359-7FD0-4E79-AF92-17221A37F602}" sibTransId="{5BAAF525-A407-432F-96D9-11D09DD23728}"/>
    <dgm:cxn modelId="{9B8D97B3-16C7-4369-B842-526D7A1A058B}" srcId="{A2931E33-5B9B-4FF9-B6A7-05F19EE04E87}" destId="{562B5215-60E9-41C3-B606-DEEEDE9A898A}" srcOrd="0" destOrd="0" parTransId="{4F6DEECF-CFFF-4A6E-9BB6-6749015F49F5}" sibTransId="{7C0B3160-08C2-498C-885E-927B561D8E50}"/>
    <dgm:cxn modelId="{616591BC-3478-41AC-8C4D-8D6F0B9F5DAD}" type="presOf" srcId="{929380E3-2CED-47DA-A454-CFC2C66D65C2}" destId="{A16CE1BB-DDCF-4371-95A3-E096BCF19E5B}" srcOrd="0" destOrd="0" presId="urn:microsoft.com/office/officeart/2005/8/layout/hList6"/>
    <dgm:cxn modelId="{A7991DDF-0F6A-4AA0-B61F-0584CD85DB6D}" srcId="{A2931E33-5B9B-4FF9-B6A7-05F19EE04E87}" destId="{066AC7A7-2388-45F8-909A-9C6108348759}" srcOrd="1" destOrd="0" parTransId="{21F1205B-53E6-4363-AEF9-01E90B038152}" sibTransId="{40202B9C-E396-4A10-9C80-C03D2CFFEAAC}"/>
    <dgm:cxn modelId="{472C18EC-28D7-45EB-9A34-C0C5C943083D}" type="presOf" srcId="{066AC7A7-2388-45F8-909A-9C6108348759}" destId="{9F0CD9F7-EABB-40D9-BE0B-EB1491A89B8D}" srcOrd="0" destOrd="0" presId="urn:microsoft.com/office/officeart/2005/8/layout/hList6"/>
    <dgm:cxn modelId="{7D2CA770-3843-4054-9B85-3F6245319D65}" type="presParOf" srcId="{2ADCFFCF-23F2-488A-B085-1C3EA4B330D3}" destId="{756F8493-2EE4-4030-B320-7DB5D3BBDC0E}" srcOrd="0" destOrd="0" presId="urn:microsoft.com/office/officeart/2005/8/layout/hList6"/>
    <dgm:cxn modelId="{72F2B0E6-34C3-4507-ABE4-2A8AB9791FC8}" type="presParOf" srcId="{2ADCFFCF-23F2-488A-B085-1C3EA4B330D3}" destId="{A658DA46-3AD2-45DA-90DA-B1F71B5E1EDE}" srcOrd="1" destOrd="0" presId="urn:microsoft.com/office/officeart/2005/8/layout/hList6"/>
    <dgm:cxn modelId="{6681A22B-426F-4AAC-8C8D-7A38DADC64A3}" type="presParOf" srcId="{2ADCFFCF-23F2-488A-B085-1C3EA4B330D3}" destId="{9F0CD9F7-EABB-40D9-BE0B-EB1491A89B8D}" srcOrd="2" destOrd="0" presId="urn:microsoft.com/office/officeart/2005/8/layout/hList6"/>
    <dgm:cxn modelId="{B48CC706-B569-43D5-88E9-08130A882ABE}" type="presParOf" srcId="{2ADCFFCF-23F2-488A-B085-1C3EA4B330D3}" destId="{7C64BC08-43E2-4102-90A3-3B1DDC391C3B}" srcOrd="3" destOrd="0" presId="urn:microsoft.com/office/officeart/2005/8/layout/hList6"/>
    <dgm:cxn modelId="{CAED124C-C8F2-4A25-843C-050B91086C3D}" type="presParOf" srcId="{2ADCFFCF-23F2-488A-B085-1C3EA4B330D3}" destId="{80CB47D3-FC1E-4E1C-8037-088573966914}" srcOrd="4" destOrd="0" presId="urn:microsoft.com/office/officeart/2005/8/layout/hList6"/>
    <dgm:cxn modelId="{82D378E2-DF88-4EB9-9FA4-7425EBAA01A6}" type="presParOf" srcId="{2ADCFFCF-23F2-488A-B085-1C3EA4B330D3}" destId="{8726072C-20F7-4A39-808C-80AB691AD087}" srcOrd="5" destOrd="0" presId="urn:microsoft.com/office/officeart/2005/8/layout/hList6"/>
    <dgm:cxn modelId="{D58F9A1A-EFE3-4AD2-A644-D8DFE8200E28}" type="presParOf" srcId="{2ADCFFCF-23F2-488A-B085-1C3EA4B330D3}" destId="{C88A6C3B-4C3B-4DFD-8135-4B692BD2A376}" srcOrd="6" destOrd="0" presId="urn:microsoft.com/office/officeart/2005/8/layout/hList6"/>
    <dgm:cxn modelId="{D3AD826B-EBE3-4169-AD00-A9B1E837836E}" type="presParOf" srcId="{2ADCFFCF-23F2-488A-B085-1C3EA4B330D3}" destId="{925ABB0C-DEEF-478A-9B18-77A99FCFC75B}" srcOrd="7" destOrd="0" presId="urn:microsoft.com/office/officeart/2005/8/layout/hList6"/>
    <dgm:cxn modelId="{20968C93-8045-48CF-A303-0EC293558FCD}" type="presParOf" srcId="{2ADCFFCF-23F2-488A-B085-1C3EA4B330D3}" destId="{8177D7C4-8866-43E6-BEBF-EA7EF70DF335}" srcOrd="8" destOrd="0" presId="urn:microsoft.com/office/officeart/2005/8/layout/hList6"/>
    <dgm:cxn modelId="{CD8F6299-7472-42A8-B5CE-2D4863EE2E8D}" type="presParOf" srcId="{2ADCFFCF-23F2-488A-B085-1C3EA4B330D3}" destId="{A8412AA7-59DC-4EDC-9DAF-252CFC1E68E5}" srcOrd="9" destOrd="0" presId="urn:microsoft.com/office/officeart/2005/8/layout/hList6"/>
    <dgm:cxn modelId="{9EAE12B5-4270-4686-B363-DC5E9E777BE4}" type="presParOf" srcId="{2ADCFFCF-23F2-488A-B085-1C3EA4B330D3}" destId="{A16CE1BB-DDCF-4371-95A3-E096BCF19E5B}" srcOrd="1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562B5215-60E9-41C3-B606-DEEEDE9A898A}">
      <dgm:prSet custT="1"/>
      <dgm:spPr>
        <a:solidFill>
          <a:srgbClr val="458DCF"/>
        </a:solidFill>
      </dgm:spPr>
      <dgm:t>
        <a:bodyPr/>
        <a:lstStyle/>
        <a:p>
          <a:r>
            <a:rPr lang="en-PH" sz="2000" dirty="0">
              <a:solidFill>
                <a:schemeClr val="bg1"/>
              </a:solidFill>
            </a:rPr>
            <a:t>Difficulty in talking</a:t>
          </a:r>
          <a:endParaRPr lang="en-AU" sz="2000" dirty="0">
            <a:solidFill>
              <a:schemeClr val="bg1"/>
            </a:solidFill>
          </a:endParaRPr>
        </a:p>
      </dgm:t>
    </dgm:pt>
    <dgm:pt modelId="{4F6DEECF-CFFF-4A6E-9BB6-6749015F49F5}" type="parTrans" cxnId="{9B8D97B3-16C7-4369-B842-526D7A1A058B}">
      <dgm:prSet/>
      <dgm:spPr/>
      <dgm:t>
        <a:bodyPr/>
        <a:lstStyle/>
        <a:p>
          <a:endParaRPr lang="en-AU" sz="1100">
            <a:solidFill>
              <a:schemeClr val="tx1">
                <a:lumMod val="75000"/>
                <a:lumOff val="25000"/>
              </a:schemeClr>
            </a:solidFill>
          </a:endParaRPr>
        </a:p>
      </dgm:t>
    </dgm:pt>
    <dgm:pt modelId="{7C0B3160-08C2-498C-885E-927B561D8E50}" type="sibTrans" cxnId="{9B8D97B3-16C7-4369-B842-526D7A1A058B}">
      <dgm:prSet/>
      <dgm:spPr/>
      <dgm:t>
        <a:bodyPr/>
        <a:lstStyle/>
        <a:p>
          <a:endParaRPr lang="en-AU" sz="1100">
            <a:solidFill>
              <a:schemeClr val="tx1">
                <a:lumMod val="75000"/>
                <a:lumOff val="25000"/>
              </a:schemeClr>
            </a:solidFill>
          </a:endParaRPr>
        </a:p>
      </dgm:t>
    </dgm:pt>
    <dgm:pt modelId="{5244DC20-3C70-494E-9C99-FC627D34443C}">
      <dgm:prSet custT="1"/>
      <dgm:spPr>
        <a:solidFill>
          <a:srgbClr val="3CBE99"/>
        </a:solidFill>
      </dgm:spPr>
      <dgm:t>
        <a:bodyPr/>
        <a:lstStyle/>
        <a:p>
          <a:r>
            <a:rPr lang="en-PH" sz="2000" dirty="0">
              <a:solidFill>
                <a:schemeClr val="bg1"/>
              </a:solidFill>
            </a:rPr>
            <a:t>Shallow rapid breathing </a:t>
          </a:r>
        </a:p>
      </dgm:t>
    </dgm:pt>
    <dgm:pt modelId="{E1D70AF8-A377-49E8-A3C0-958A0908FF59}" type="parTrans" cxnId="{D7982401-CE81-4F03-82C0-C162970A3A65}">
      <dgm:prSet/>
      <dgm:spPr/>
      <dgm:t>
        <a:bodyPr/>
        <a:lstStyle/>
        <a:p>
          <a:endParaRPr lang="en-PH"/>
        </a:p>
      </dgm:t>
    </dgm:pt>
    <dgm:pt modelId="{273161FC-6883-4581-B5F9-CA7807E977CA}" type="sibTrans" cxnId="{D7982401-CE81-4F03-82C0-C162970A3A65}">
      <dgm:prSet/>
      <dgm:spPr/>
      <dgm:t>
        <a:bodyPr/>
        <a:lstStyle/>
        <a:p>
          <a:endParaRPr lang="en-PH"/>
        </a:p>
      </dgm:t>
    </dgm:pt>
    <dgm:pt modelId="{06C2679C-A154-4D81-BE2E-FD491F30A5ED}">
      <dgm:prSet custT="1"/>
      <dgm:spPr/>
      <dgm:t>
        <a:bodyPr/>
        <a:lstStyle/>
        <a:p>
          <a:r>
            <a:rPr lang="en-PH" sz="2000" dirty="0">
              <a:solidFill>
                <a:schemeClr val="bg1"/>
              </a:solidFill>
            </a:rPr>
            <a:t>Hesitancy in movements </a:t>
          </a:r>
        </a:p>
      </dgm:t>
    </dgm:pt>
    <dgm:pt modelId="{FDC76320-6045-413F-8DC2-774C8BFFE16E}" type="parTrans" cxnId="{DFDB9441-CCE8-481C-A299-65B69081803D}">
      <dgm:prSet/>
      <dgm:spPr/>
      <dgm:t>
        <a:bodyPr/>
        <a:lstStyle/>
        <a:p>
          <a:endParaRPr lang="en-PH"/>
        </a:p>
      </dgm:t>
    </dgm:pt>
    <dgm:pt modelId="{64CEA239-49D1-43AE-898A-463C82F71D7F}" type="sibTrans" cxnId="{DFDB9441-CCE8-481C-A299-65B69081803D}">
      <dgm:prSet/>
      <dgm:spPr/>
      <dgm:t>
        <a:bodyPr/>
        <a:lstStyle/>
        <a:p>
          <a:endParaRPr lang="en-PH"/>
        </a:p>
      </dgm:t>
    </dgm:pt>
    <dgm:pt modelId="{A38CE2E1-102F-4A85-B4F7-5B7ACB97FB6A}">
      <dgm:prSet custT="1"/>
      <dgm:spPr/>
      <dgm:t>
        <a:bodyPr/>
        <a:lstStyle/>
        <a:p>
          <a:r>
            <a:rPr lang="en-PH" sz="2000" dirty="0">
              <a:solidFill>
                <a:schemeClr val="bg1"/>
              </a:solidFill>
            </a:rPr>
            <a:t>Limited physical movements</a:t>
          </a:r>
        </a:p>
      </dgm:t>
    </dgm:pt>
    <dgm:pt modelId="{4CFE6995-555B-4022-AB50-C27E01454D6E}" type="parTrans" cxnId="{539C715C-18AA-4E6A-A823-A866870BC586}">
      <dgm:prSet/>
      <dgm:spPr/>
      <dgm:t>
        <a:bodyPr/>
        <a:lstStyle/>
        <a:p>
          <a:endParaRPr lang="en-PH"/>
        </a:p>
      </dgm:t>
    </dgm:pt>
    <dgm:pt modelId="{7BEA42D1-46E0-4FB6-B74B-E8329BA6CBB4}" type="sibTrans" cxnId="{539C715C-18AA-4E6A-A823-A866870BC586}">
      <dgm:prSet/>
      <dgm:spPr/>
      <dgm:t>
        <a:bodyPr/>
        <a:lstStyle/>
        <a:p>
          <a:endParaRPr lang="en-PH"/>
        </a:p>
      </dgm:t>
    </dgm:pt>
    <dgm:pt modelId="{408026D6-9AB9-4117-8859-C400D7FA7DC4}" type="pres">
      <dgm:prSet presAssocID="{A2931E33-5B9B-4FF9-B6A7-05F19EE04E87}" presName="diagram" presStyleCnt="0">
        <dgm:presLayoutVars>
          <dgm:dir/>
          <dgm:resizeHandles val="exact"/>
        </dgm:presLayoutVars>
      </dgm:prSet>
      <dgm:spPr/>
    </dgm:pt>
    <dgm:pt modelId="{BF5F7F99-1E93-4AC1-B7A2-E7CEE2C346BE}" type="pres">
      <dgm:prSet presAssocID="{562B5215-60E9-41C3-B606-DEEEDE9A898A}" presName="node" presStyleLbl="node1" presStyleIdx="0" presStyleCnt="4">
        <dgm:presLayoutVars>
          <dgm:bulletEnabled val="1"/>
        </dgm:presLayoutVars>
      </dgm:prSet>
      <dgm:spPr/>
    </dgm:pt>
    <dgm:pt modelId="{82803244-D567-439F-85E1-DF34B1EB3795}" type="pres">
      <dgm:prSet presAssocID="{7C0B3160-08C2-498C-885E-927B561D8E50}" presName="sibTrans" presStyleCnt="0"/>
      <dgm:spPr/>
    </dgm:pt>
    <dgm:pt modelId="{DFE968BA-A10B-4645-AD66-DD152F1E19A6}" type="pres">
      <dgm:prSet presAssocID="{5244DC20-3C70-494E-9C99-FC627D34443C}" presName="node" presStyleLbl="node1" presStyleIdx="1" presStyleCnt="4">
        <dgm:presLayoutVars>
          <dgm:bulletEnabled val="1"/>
        </dgm:presLayoutVars>
      </dgm:prSet>
      <dgm:spPr/>
    </dgm:pt>
    <dgm:pt modelId="{96130CBA-65C3-42CC-8790-AACFFF0E4ECD}" type="pres">
      <dgm:prSet presAssocID="{273161FC-6883-4581-B5F9-CA7807E977CA}" presName="sibTrans" presStyleCnt="0"/>
      <dgm:spPr/>
    </dgm:pt>
    <dgm:pt modelId="{FEDB0A3F-5680-4A12-A7A0-9D6A9F6D44E3}" type="pres">
      <dgm:prSet presAssocID="{06C2679C-A154-4D81-BE2E-FD491F30A5ED}" presName="node" presStyleLbl="node1" presStyleIdx="2" presStyleCnt="4">
        <dgm:presLayoutVars>
          <dgm:bulletEnabled val="1"/>
        </dgm:presLayoutVars>
      </dgm:prSet>
      <dgm:spPr/>
    </dgm:pt>
    <dgm:pt modelId="{F469D51F-5B57-45A2-A85A-301F3920ECAD}" type="pres">
      <dgm:prSet presAssocID="{64CEA239-49D1-43AE-898A-463C82F71D7F}" presName="sibTrans" presStyleCnt="0"/>
      <dgm:spPr/>
    </dgm:pt>
    <dgm:pt modelId="{611C2626-9481-4B77-926F-623C381275D5}" type="pres">
      <dgm:prSet presAssocID="{A38CE2E1-102F-4A85-B4F7-5B7ACB97FB6A}" presName="node" presStyleLbl="node1" presStyleIdx="3" presStyleCnt="4">
        <dgm:presLayoutVars>
          <dgm:bulletEnabled val="1"/>
        </dgm:presLayoutVars>
      </dgm:prSet>
      <dgm:spPr/>
    </dgm:pt>
  </dgm:ptLst>
  <dgm:cxnLst>
    <dgm:cxn modelId="{D7982401-CE81-4F03-82C0-C162970A3A65}" srcId="{A2931E33-5B9B-4FF9-B6A7-05F19EE04E87}" destId="{5244DC20-3C70-494E-9C99-FC627D34443C}" srcOrd="1" destOrd="0" parTransId="{E1D70AF8-A377-49E8-A3C0-958A0908FF59}" sibTransId="{273161FC-6883-4581-B5F9-CA7807E977CA}"/>
    <dgm:cxn modelId="{71A1A803-C4D8-497C-9922-3C50E01603C8}" type="presOf" srcId="{5244DC20-3C70-494E-9C99-FC627D34443C}" destId="{DFE968BA-A10B-4645-AD66-DD152F1E19A6}" srcOrd="0" destOrd="0" presId="urn:microsoft.com/office/officeart/2005/8/layout/default"/>
    <dgm:cxn modelId="{34BD5540-35A9-4E97-A249-18060FFEB09B}" type="presOf" srcId="{06C2679C-A154-4D81-BE2E-FD491F30A5ED}" destId="{FEDB0A3F-5680-4A12-A7A0-9D6A9F6D44E3}" srcOrd="0" destOrd="0" presId="urn:microsoft.com/office/officeart/2005/8/layout/default"/>
    <dgm:cxn modelId="{539C715C-18AA-4E6A-A823-A866870BC586}" srcId="{A2931E33-5B9B-4FF9-B6A7-05F19EE04E87}" destId="{A38CE2E1-102F-4A85-B4F7-5B7ACB97FB6A}" srcOrd="3" destOrd="0" parTransId="{4CFE6995-555B-4022-AB50-C27E01454D6E}" sibTransId="{7BEA42D1-46E0-4FB6-B74B-E8329BA6CBB4}"/>
    <dgm:cxn modelId="{DFDB9441-CCE8-481C-A299-65B69081803D}" srcId="{A2931E33-5B9B-4FF9-B6A7-05F19EE04E87}" destId="{06C2679C-A154-4D81-BE2E-FD491F30A5ED}" srcOrd="2" destOrd="0" parTransId="{FDC76320-6045-413F-8DC2-774C8BFFE16E}" sibTransId="{64CEA239-49D1-43AE-898A-463C82F71D7F}"/>
    <dgm:cxn modelId="{09F74F74-0239-4BC5-A4FF-36810A2C2BEB}" type="presOf" srcId="{562B5215-60E9-41C3-B606-DEEEDE9A898A}" destId="{BF5F7F99-1E93-4AC1-B7A2-E7CEE2C346BE}" srcOrd="0" destOrd="0" presId="urn:microsoft.com/office/officeart/2005/8/layout/default"/>
    <dgm:cxn modelId="{6943A0AA-8CD3-42F2-847E-4ED6B9BE05F6}" type="presOf" srcId="{A38CE2E1-102F-4A85-B4F7-5B7ACB97FB6A}" destId="{611C2626-9481-4B77-926F-623C381275D5}" srcOrd="0" destOrd="0" presId="urn:microsoft.com/office/officeart/2005/8/layout/default"/>
    <dgm:cxn modelId="{18A5FEAD-47BC-45E7-B061-7C314BA386B6}" type="presOf" srcId="{A2931E33-5B9B-4FF9-B6A7-05F19EE04E87}" destId="{408026D6-9AB9-4117-8859-C400D7FA7DC4}" srcOrd="0" destOrd="0" presId="urn:microsoft.com/office/officeart/2005/8/layout/default"/>
    <dgm:cxn modelId="{9B8D97B3-16C7-4369-B842-526D7A1A058B}" srcId="{A2931E33-5B9B-4FF9-B6A7-05F19EE04E87}" destId="{562B5215-60E9-41C3-B606-DEEEDE9A898A}" srcOrd="0" destOrd="0" parTransId="{4F6DEECF-CFFF-4A6E-9BB6-6749015F49F5}" sibTransId="{7C0B3160-08C2-498C-885E-927B561D8E50}"/>
    <dgm:cxn modelId="{864DFA61-886D-4B60-8349-055D8D1CB464}" type="presParOf" srcId="{408026D6-9AB9-4117-8859-C400D7FA7DC4}" destId="{BF5F7F99-1E93-4AC1-B7A2-E7CEE2C346BE}" srcOrd="0" destOrd="0" presId="urn:microsoft.com/office/officeart/2005/8/layout/default"/>
    <dgm:cxn modelId="{72FB0415-0501-4E14-A009-5FEAA5B2E3A0}" type="presParOf" srcId="{408026D6-9AB9-4117-8859-C400D7FA7DC4}" destId="{82803244-D567-439F-85E1-DF34B1EB3795}" srcOrd="1" destOrd="0" presId="urn:microsoft.com/office/officeart/2005/8/layout/default"/>
    <dgm:cxn modelId="{B19A4093-FED3-4653-AFB9-7560EF9E03AB}" type="presParOf" srcId="{408026D6-9AB9-4117-8859-C400D7FA7DC4}" destId="{DFE968BA-A10B-4645-AD66-DD152F1E19A6}" srcOrd="2" destOrd="0" presId="urn:microsoft.com/office/officeart/2005/8/layout/default"/>
    <dgm:cxn modelId="{6F0872E6-FE7A-451D-9183-A3B9F1BCFAC2}" type="presParOf" srcId="{408026D6-9AB9-4117-8859-C400D7FA7DC4}" destId="{96130CBA-65C3-42CC-8790-AACFFF0E4ECD}" srcOrd="3" destOrd="0" presId="urn:microsoft.com/office/officeart/2005/8/layout/default"/>
    <dgm:cxn modelId="{A2F45D58-7406-4059-BB30-550D0086E075}" type="presParOf" srcId="{408026D6-9AB9-4117-8859-C400D7FA7DC4}" destId="{FEDB0A3F-5680-4A12-A7A0-9D6A9F6D44E3}" srcOrd="4" destOrd="0" presId="urn:microsoft.com/office/officeart/2005/8/layout/default"/>
    <dgm:cxn modelId="{306978D8-51A6-44F9-9C77-F61AD8651C5C}" type="presParOf" srcId="{408026D6-9AB9-4117-8859-C400D7FA7DC4}" destId="{F469D51F-5B57-45A2-A85A-301F3920ECAD}" srcOrd="5" destOrd="0" presId="urn:microsoft.com/office/officeart/2005/8/layout/default"/>
    <dgm:cxn modelId="{2F883851-0F7E-499E-ACE4-9C585458944C}" type="presParOf" srcId="{408026D6-9AB9-4117-8859-C400D7FA7DC4}" destId="{611C2626-9481-4B77-926F-623C381275D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562B5215-60E9-41C3-B606-DEEEDE9A898A}">
      <dgm:prSet custT="1"/>
      <dgm:spPr/>
      <dgm:t>
        <a:bodyPr/>
        <a:lstStyle/>
        <a:p>
          <a:r>
            <a:rPr lang="en-PH" sz="1800" dirty="0">
              <a:solidFill>
                <a:schemeClr val="bg1"/>
              </a:solidFill>
            </a:rPr>
            <a:t>Wincing from pain</a:t>
          </a:r>
          <a:endParaRPr lang="en-AU" sz="1800" dirty="0">
            <a:solidFill>
              <a:schemeClr val="bg1"/>
            </a:solidFill>
          </a:endParaRPr>
        </a:p>
      </dgm:t>
    </dgm:pt>
    <dgm:pt modelId="{4F6DEECF-CFFF-4A6E-9BB6-6749015F49F5}" type="parTrans" cxnId="{9B8D97B3-16C7-4369-B842-526D7A1A058B}">
      <dgm:prSet/>
      <dgm:spPr/>
      <dgm:t>
        <a:bodyPr/>
        <a:lstStyle/>
        <a:p>
          <a:endParaRPr lang="en-AU" sz="1100">
            <a:solidFill>
              <a:schemeClr val="tx1">
                <a:lumMod val="75000"/>
                <a:lumOff val="25000"/>
              </a:schemeClr>
            </a:solidFill>
          </a:endParaRPr>
        </a:p>
      </dgm:t>
    </dgm:pt>
    <dgm:pt modelId="{7C0B3160-08C2-498C-885E-927B561D8E50}" type="sibTrans" cxnId="{9B8D97B3-16C7-4369-B842-526D7A1A058B}">
      <dgm:prSet/>
      <dgm:spPr/>
      <dgm:t>
        <a:bodyPr/>
        <a:lstStyle/>
        <a:p>
          <a:endParaRPr lang="en-AU" sz="1100">
            <a:solidFill>
              <a:schemeClr val="tx1">
                <a:lumMod val="75000"/>
                <a:lumOff val="25000"/>
              </a:schemeClr>
            </a:solidFill>
          </a:endParaRPr>
        </a:p>
      </dgm:t>
    </dgm:pt>
    <dgm:pt modelId="{94BEE5A7-D530-4E7A-85EC-4919657E938A}">
      <dgm:prSet custT="1"/>
      <dgm:spPr/>
      <dgm:t>
        <a:bodyPr/>
        <a:lstStyle/>
        <a:p>
          <a:r>
            <a:rPr lang="en-PH" sz="1800" dirty="0">
              <a:solidFill>
                <a:schemeClr val="bg1"/>
              </a:solidFill>
            </a:rPr>
            <a:t>Memory loss </a:t>
          </a:r>
        </a:p>
      </dgm:t>
    </dgm:pt>
    <dgm:pt modelId="{DF390E04-1370-4B19-A4B8-A2252F414785}" type="parTrans" cxnId="{2285F486-ADD4-4B1C-B5F3-10B723F05293}">
      <dgm:prSet/>
      <dgm:spPr/>
      <dgm:t>
        <a:bodyPr/>
        <a:lstStyle/>
        <a:p>
          <a:endParaRPr lang="en-PH"/>
        </a:p>
      </dgm:t>
    </dgm:pt>
    <dgm:pt modelId="{EF9FA230-6DBC-4E18-98B3-C2955879BCA7}" type="sibTrans" cxnId="{2285F486-ADD4-4B1C-B5F3-10B723F05293}">
      <dgm:prSet/>
      <dgm:spPr/>
      <dgm:t>
        <a:bodyPr/>
        <a:lstStyle/>
        <a:p>
          <a:endParaRPr lang="en-PH"/>
        </a:p>
      </dgm:t>
    </dgm:pt>
    <dgm:pt modelId="{F6368330-892A-4A00-A1CB-C1C9E0001083}">
      <dgm:prSet custT="1"/>
      <dgm:spPr/>
      <dgm:t>
        <a:bodyPr/>
        <a:lstStyle/>
        <a:p>
          <a:r>
            <a:rPr lang="en-PH" sz="1800" dirty="0">
              <a:solidFill>
                <a:schemeClr val="bg1"/>
              </a:solidFill>
            </a:rPr>
            <a:t>Low energy</a:t>
          </a:r>
        </a:p>
      </dgm:t>
    </dgm:pt>
    <dgm:pt modelId="{CE63CEB3-E593-49E3-9462-78F4A09D7F27}" type="parTrans" cxnId="{8916F7FF-2D70-42B8-BB27-D5DFDAA34AEE}">
      <dgm:prSet/>
      <dgm:spPr/>
      <dgm:t>
        <a:bodyPr/>
        <a:lstStyle/>
        <a:p>
          <a:endParaRPr lang="en-PH"/>
        </a:p>
      </dgm:t>
    </dgm:pt>
    <dgm:pt modelId="{EF565BB8-C83A-477E-BB98-5693630AB3AD}" type="sibTrans" cxnId="{8916F7FF-2D70-42B8-BB27-D5DFDAA34AEE}">
      <dgm:prSet/>
      <dgm:spPr/>
      <dgm:t>
        <a:bodyPr/>
        <a:lstStyle/>
        <a:p>
          <a:endParaRPr lang="en-PH"/>
        </a:p>
      </dgm:t>
    </dgm:pt>
    <dgm:pt modelId="{E373AFB7-6B16-4387-9867-32E2FF2CB09A}">
      <dgm:prSet custT="1"/>
      <dgm:spPr/>
      <dgm:t>
        <a:bodyPr/>
        <a:lstStyle/>
        <a:p>
          <a:r>
            <a:rPr lang="en-PH" sz="1800" dirty="0">
              <a:solidFill>
                <a:schemeClr val="bg1"/>
              </a:solidFill>
            </a:rPr>
            <a:t>Confusion.</a:t>
          </a:r>
        </a:p>
      </dgm:t>
    </dgm:pt>
    <dgm:pt modelId="{04E9DCE9-5D5C-40AD-9EAF-B1DFCE7F5D12}" type="parTrans" cxnId="{7110720C-75B7-47F1-BDD1-1F21EBAB4E80}">
      <dgm:prSet/>
      <dgm:spPr/>
      <dgm:t>
        <a:bodyPr/>
        <a:lstStyle/>
        <a:p>
          <a:endParaRPr lang="en-PH"/>
        </a:p>
      </dgm:t>
    </dgm:pt>
    <dgm:pt modelId="{8EC07D7D-40B3-4B33-8A4C-3CF913DEA701}" type="sibTrans" cxnId="{7110720C-75B7-47F1-BDD1-1F21EBAB4E80}">
      <dgm:prSet/>
      <dgm:spPr/>
      <dgm:t>
        <a:bodyPr/>
        <a:lstStyle/>
        <a:p>
          <a:endParaRPr lang="en-PH"/>
        </a:p>
      </dgm:t>
    </dgm:pt>
    <dgm:pt modelId="{FE3A618B-2E39-49EE-A557-8B6926070A1C}" type="pres">
      <dgm:prSet presAssocID="{A2931E33-5B9B-4FF9-B6A7-05F19EE04E87}" presName="diagram" presStyleCnt="0">
        <dgm:presLayoutVars>
          <dgm:dir/>
          <dgm:resizeHandles val="exact"/>
        </dgm:presLayoutVars>
      </dgm:prSet>
      <dgm:spPr/>
    </dgm:pt>
    <dgm:pt modelId="{1DE4033F-A0F5-4318-9EF9-0182DA21CF87}" type="pres">
      <dgm:prSet presAssocID="{562B5215-60E9-41C3-B606-DEEEDE9A898A}" presName="node" presStyleLbl="node1" presStyleIdx="0" presStyleCnt="4" custScaleX="115447" custScaleY="95602">
        <dgm:presLayoutVars>
          <dgm:bulletEnabled val="1"/>
        </dgm:presLayoutVars>
      </dgm:prSet>
      <dgm:spPr/>
    </dgm:pt>
    <dgm:pt modelId="{B8D0B425-9EF8-48DD-A796-D31740647326}" type="pres">
      <dgm:prSet presAssocID="{7C0B3160-08C2-498C-885E-927B561D8E50}" presName="sibTrans" presStyleCnt="0"/>
      <dgm:spPr/>
    </dgm:pt>
    <dgm:pt modelId="{D453BB32-8490-466D-A973-82F39FBFE370}" type="pres">
      <dgm:prSet presAssocID="{94BEE5A7-D530-4E7A-85EC-4919657E938A}" presName="node" presStyleLbl="node1" presStyleIdx="1" presStyleCnt="4">
        <dgm:presLayoutVars>
          <dgm:bulletEnabled val="1"/>
        </dgm:presLayoutVars>
      </dgm:prSet>
      <dgm:spPr/>
    </dgm:pt>
    <dgm:pt modelId="{CD2377F9-CF3C-42DF-8659-5057E9806268}" type="pres">
      <dgm:prSet presAssocID="{EF9FA230-6DBC-4E18-98B3-C2955879BCA7}" presName="sibTrans" presStyleCnt="0"/>
      <dgm:spPr/>
    </dgm:pt>
    <dgm:pt modelId="{2385726C-B0ED-4F96-A2EF-ACC9788D6EE7}" type="pres">
      <dgm:prSet presAssocID="{F6368330-892A-4A00-A1CB-C1C9E0001083}" presName="node" presStyleLbl="node1" presStyleIdx="2" presStyleCnt="4">
        <dgm:presLayoutVars>
          <dgm:bulletEnabled val="1"/>
        </dgm:presLayoutVars>
      </dgm:prSet>
      <dgm:spPr/>
    </dgm:pt>
    <dgm:pt modelId="{0AA7D70D-FD34-4D97-84E5-0EDD55D5F01A}" type="pres">
      <dgm:prSet presAssocID="{EF565BB8-C83A-477E-BB98-5693630AB3AD}" presName="sibTrans" presStyleCnt="0"/>
      <dgm:spPr/>
    </dgm:pt>
    <dgm:pt modelId="{A1994C29-B79F-43E9-994D-44AD877076DF}" type="pres">
      <dgm:prSet presAssocID="{E373AFB7-6B16-4387-9867-32E2FF2CB09A}" presName="node" presStyleLbl="node1" presStyleIdx="3" presStyleCnt="4">
        <dgm:presLayoutVars>
          <dgm:bulletEnabled val="1"/>
        </dgm:presLayoutVars>
      </dgm:prSet>
      <dgm:spPr/>
    </dgm:pt>
  </dgm:ptLst>
  <dgm:cxnLst>
    <dgm:cxn modelId="{0AC05302-0281-4218-89A3-B90DE354D95D}" type="presOf" srcId="{A2931E33-5B9B-4FF9-B6A7-05F19EE04E87}" destId="{FE3A618B-2E39-49EE-A557-8B6926070A1C}" srcOrd="0" destOrd="0" presId="urn:microsoft.com/office/officeart/2005/8/layout/default"/>
    <dgm:cxn modelId="{7110720C-75B7-47F1-BDD1-1F21EBAB4E80}" srcId="{A2931E33-5B9B-4FF9-B6A7-05F19EE04E87}" destId="{E373AFB7-6B16-4387-9867-32E2FF2CB09A}" srcOrd="3" destOrd="0" parTransId="{04E9DCE9-5D5C-40AD-9EAF-B1DFCE7F5D12}" sibTransId="{8EC07D7D-40B3-4B33-8A4C-3CF913DEA701}"/>
    <dgm:cxn modelId="{1B30761C-7ECA-4AF2-B233-94E862DB76FA}" type="presOf" srcId="{94BEE5A7-D530-4E7A-85EC-4919657E938A}" destId="{D453BB32-8490-466D-A973-82F39FBFE370}" srcOrd="0" destOrd="0" presId="urn:microsoft.com/office/officeart/2005/8/layout/default"/>
    <dgm:cxn modelId="{43D42756-49AA-4629-BA07-CF095990D2EC}" type="presOf" srcId="{F6368330-892A-4A00-A1CB-C1C9E0001083}" destId="{2385726C-B0ED-4F96-A2EF-ACC9788D6EE7}" srcOrd="0" destOrd="0" presId="urn:microsoft.com/office/officeart/2005/8/layout/default"/>
    <dgm:cxn modelId="{2285F486-ADD4-4B1C-B5F3-10B723F05293}" srcId="{A2931E33-5B9B-4FF9-B6A7-05F19EE04E87}" destId="{94BEE5A7-D530-4E7A-85EC-4919657E938A}" srcOrd="1" destOrd="0" parTransId="{DF390E04-1370-4B19-A4B8-A2252F414785}" sibTransId="{EF9FA230-6DBC-4E18-98B3-C2955879BCA7}"/>
    <dgm:cxn modelId="{9B8D97B3-16C7-4369-B842-526D7A1A058B}" srcId="{A2931E33-5B9B-4FF9-B6A7-05F19EE04E87}" destId="{562B5215-60E9-41C3-B606-DEEEDE9A898A}" srcOrd="0" destOrd="0" parTransId="{4F6DEECF-CFFF-4A6E-9BB6-6749015F49F5}" sibTransId="{7C0B3160-08C2-498C-885E-927B561D8E50}"/>
    <dgm:cxn modelId="{C4D5FCE8-8BFA-4B78-B636-FCDCAF0E6467}" type="presOf" srcId="{562B5215-60E9-41C3-B606-DEEEDE9A898A}" destId="{1DE4033F-A0F5-4318-9EF9-0182DA21CF87}" srcOrd="0" destOrd="0" presId="urn:microsoft.com/office/officeart/2005/8/layout/default"/>
    <dgm:cxn modelId="{182234FA-C1CC-4034-8043-739D16C34600}" type="presOf" srcId="{E373AFB7-6B16-4387-9867-32E2FF2CB09A}" destId="{A1994C29-B79F-43E9-994D-44AD877076DF}" srcOrd="0" destOrd="0" presId="urn:microsoft.com/office/officeart/2005/8/layout/default"/>
    <dgm:cxn modelId="{8916F7FF-2D70-42B8-BB27-D5DFDAA34AEE}" srcId="{A2931E33-5B9B-4FF9-B6A7-05F19EE04E87}" destId="{F6368330-892A-4A00-A1CB-C1C9E0001083}" srcOrd="2" destOrd="0" parTransId="{CE63CEB3-E593-49E3-9462-78F4A09D7F27}" sibTransId="{EF565BB8-C83A-477E-BB98-5693630AB3AD}"/>
    <dgm:cxn modelId="{93ED54DA-34E7-41D4-B8B3-80472EBAD2A5}" type="presParOf" srcId="{FE3A618B-2E39-49EE-A557-8B6926070A1C}" destId="{1DE4033F-A0F5-4318-9EF9-0182DA21CF87}" srcOrd="0" destOrd="0" presId="urn:microsoft.com/office/officeart/2005/8/layout/default"/>
    <dgm:cxn modelId="{08D15949-D838-4568-A107-6A8967CAA381}" type="presParOf" srcId="{FE3A618B-2E39-49EE-A557-8B6926070A1C}" destId="{B8D0B425-9EF8-48DD-A796-D31740647326}" srcOrd="1" destOrd="0" presId="urn:microsoft.com/office/officeart/2005/8/layout/default"/>
    <dgm:cxn modelId="{90BD2B9D-057F-4D44-90AB-532EABF7EC4B}" type="presParOf" srcId="{FE3A618B-2E39-49EE-A557-8B6926070A1C}" destId="{D453BB32-8490-466D-A973-82F39FBFE370}" srcOrd="2" destOrd="0" presId="urn:microsoft.com/office/officeart/2005/8/layout/default"/>
    <dgm:cxn modelId="{3EE8B075-E1C4-4906-A12A-21AD5B1AFE6F}" type="presParOf" srcId="{FE3A618B-2E39-49EE-A557-8B6926070A1C}" destId="{CD2377F9-CF3C-42DF-8659-5057E9806268}" srcOrd="3" destOrd="0" presId="urn:microsoft.com/office/officeart/2005/8/layout/default"/>
    <dgm:cxn modelId="{B42F9B73-1719-4623-B4C9-3256238CCB82}" type="presParOf" srcId="{FE3A618B-2E39-49EE-A557-8B6926070A1C}" destId="{2385726C-B0ED-4F96-A2EF-ACC9788D6EE7}" srcOrd="4" destOrd="0" presId="urn:microsoft.com/office/officeart/2005/8/layout/default"/>
    <dgm:cxn modelId="{EB6F69CD-C11C-4055-9E6B-D2B18F31D1C9}" type="presParOf" srcId="{FE3A618B-2E39-49EE-A557-8B6926070A1C}" destId="{0AA7D70D-FD34-4D97-84E5-0EDD55D5F01A}" srcOrd="5" destOrd="0" presId="urn:microsoft.com/office/officeart/2005/8/layout/default"/>
    <dgm:cxn modelId="{7158249E-C561-4BDC-BB55-3BBF34A649A9}" type="presParOf" srcId="{FE3A618B-2E39-49EE-A557-8B6926070A1C}" destId="{A1994C29-B79F-43E9-994D-44AD877076D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9BC1B2A-5999-4596-9B6C-5A7AEC374E5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900BA0B1-5B8E-422F-BFB6-A5743D84CF6A}">
      <dgm:prSet phldrT="[Text]" custT="1"/>
      <dgm:spPr>
        <a:solidFill>
          <a:srgbClr val="458DCF"/>
        </a:solidFill>
      </dgm:spPr>
      <dgm:t>
        <a:bodyPr/>
        <a:lstStyle/>
        <a:p>
          <a:pPr>
            <a:lnSpc>
              <a:spcPct val="114000"/>
            </a:lnSpc>
            <a:spcBef>
              <a:spcPts val="600"/>
            </a:spcBef>
            <a:spcAft>
              <a:spcPts val="600"/>
            </a:spcAft>
          </a:pPr>
          <a:r>
            <a:rPr lang="en-PH" sz="2000" dirty="0"/>
            <a:t>In</a:t>
          </a:r>
          <a:r>
            <a:rPr lang="en-PH" sz="2000" baseline="0" dirty="0"/>
            <a:t> constant pain</a:t>
          </a:r>
          <a:endParaRPr lang="en-PH" sz="2000" dirty="0"/>
        </a:p>
      </dgm:t>
    </dgm:pt>
    <dgm:pt modelId="{13F3E5F9-5E2E-4618-B21A-0598CB5A6673}" type="parTrans" cxnId="{1A773865-100E-4191-998D-0ECBABF7810A}">
      <dgm:prSet/>
      <dgm:spPr/>
      <dgm:t>
        <a:bodyPr/>
        <a:lstStyle/>
        <a:p>
          <a:pPr>
            <a:lnSpc>
              <a:spcPct val="114000"/>
            </a:lnSpc>
            <a:spcBef>
              <a:spcPts val="600"/>
            </a:spcBef>
            <a:spcAft>
              <a:spcPts val="600"/>
            </a:spcAft>
          </a:pPr>
          <a:endParaRPr lang="en-PH" sz="2000"/>
        </a:p>
      </dgm:t>
    </dgm:pt>
    <dgm:pt modelId="{CF0BF400-4445-47EC-B23B-3BD42146C329}" type="sibTrans" cxnId="{1A773865-100E-4191-998D-0ECBABF7810A}">
      <dgm:prSet/>
      <dgm:spPr/>
      <dgm:t>
        <a:bodyPr/>
        <a:lstStyle/>
        <a:p>
          <a:pPr>
            <a:lnSpc>
              <a:spcPct val="114000"/>
            </a:lnSpc>
            <a:spcBef>
              <a:spcPts val="600"/>
            </a:spcBef>
            <a:spcAft>
              <a:spcPts val="600"/>
            </a:spcAft>
          </a:pPr>
          <a:endParaRPr lang="en-PH" sz="2000"/>
        </a:p>
      </dgm:t>
    </dgm:pt>
    <dgm:pt modelId="{380E3C48-86A4-4346-B7C2-65446051C55C}">
      <dgm:prSet custT="1"/>
      <dgm:spPr>
        <a:solidFill>
          <a:srgbClr val="42BDCA"/>
        </a:solidFill>
      </dgm:spPr>
      <dgm:t>
        <a:bodyPr/>
        <a:lstStyle/>
        <a:p>
          <a:pPr>
            <a:lnSpc>
              <a:spcPct val="114000"/>
            </a:lnSpc>
            <a:spcBef>
              <a:spcPts val="600"/>
            </a:spcBef>
            <a:spcAft>
              <a:spcPts val="600"/>
            </a:spcAft>
          </a:pPr>
          <a:r>
            <a:rPr lang="en-PH" sz="2000" dirty="0"/>
            <a:t>Physically injured</a:t>
          </a:r>
        </a:p>
      </dgm:t>
    </dgm:pt>
    <dgm:pt modelId="{FD8B606E-8996-47E8-A617-0828304AA0EF}" type="parTrans" cxnId="{D439CDF6-85D3-42E6-AA54-B4D0DE96A419}">
      <dgm:prSet/>
      <dgm:spPr/>
      <dgm:t>
        <a:bodyPr/>
        <a:lstStyle/>
        <a:p>
          <a:pPr>
            <a:lnSpc>
              <a:spcPct val="114000"/>
            </a:lnSpc>
            <a:spcBef>
              <a:spcPts val="600"/>
            </a:spcBef>
            <a:spcAft>
              <a:spcPts val="600"/>
            </a:spcAft>
          </a:pPr>
          <a:endParaRPr lang="en-PH" sz="2000"/>
        </a:p>
      </dgm:t>
    </dgm:pt>
    <dgm:pt modelId="{497D2678-3B0B-4EC5-9017-ED3CA602E803}" type="sibTrans" cxnId="{D439CDF6-85D3-42E6-AA54-B4D0DE96A419}">
      <dgm:prSet/>
      <dgm:spPr/>
      <dgm:t>
        <a:bodyPr/>
        <a:lstStyle/>
        <a:p>
          <a:pPr>
            <a:lnSpc>
              <a:spcPct val="114000"/>
            </a:lnSpc>
            <a:spcBef>
              <a:spcPts val="600"/>
            </a:spcBef>
            <a:spcAft>
              <a:spcPts val="600"/>
            </a:spcAft>
          </a:pPr>
          <a:endParaRPr lang="en-PH" sz="2000"/>
        </a:p>
      </dgm:t>
    </dgm:pt>
    <dgm:pt modelId="{504E3F36-38FD-4584-AE09-289C743E76AF}">
      <dgm:prSet custT="1"/>
      <dgm:spPr>
        <a:solidFill>
          <a:srgbClr val="3CBE99"/>
        </a:solidFill>
      </dgm:spPr>
      <dgm:t>
        <a:bodyPr/>
        <a:lstStyle/>
        <a:p>
          <a:pPr>
            <a:lnSpc>
              <a:spcPct val="114000"/>
            </a:lnSpc>
            <a:spcBef>
              <a:spcPts val="600"/>
            </a:spcBef>
            <a:spcAft>
              <a:spcPts val="600"/>
            </a:spcAft>
          </a:pPr>
          <a:r>
            <a:rPr lang="en-PH" sz="2000" dirty="0"/>
            <a:t>Stairs</a:t>
          </a:r>
          <a:r>
            <a:rPr lang="en-PH" sz="2000" baseline="0" dirty="0"/>
            <a:t> in the facility</a:t>
          </a:r>
          <a:endParaRPr lang="en-PH" sz="2000" dirty="0"/>
        </a:p>
      </dgm:t>
    </dgm:pt>
    <dgm:pt modelId="{AC06080B-CA4D-48E4-A2BB-031BE72F8F75}" type="parTrans" cxnId="{3AE97A2B-D444-4432-A75E-B0A8F29C761B}">
      <dgm:prSet/>
      <dgm:spPr/>
      <dgm:t>
        <a:bodyPr/>
        <a:lstStyle/>
        <a:p>
          <a:pPr>
            <a:lnSpc>
              <a:spcPct val="114000"/>
            </a:lnSpc>
            <a:spcBef>
              <a:spcPts val="600"/>
            </a:spcBef>
            <a:spcAft>
              <a:spcPts val="600"/>
            </a:spcAft>
          </a:pPr>
          <a:endParaRPr lang="en-PH" sz="2000"/>
        </a:p>
      </dgm:t>
    </dgm:pt>
    <dgm:pt modelId="{D8F91D81-83E0-4EBF-A82F-61F8BDCB3EEA}" type="sibTrans" cxnId="{3AE97A2B-D444-4432-A75E-B0A8F29C761B}">
      <dgm:prSet/>
      <dgm:spPr/>
      <dgm:t>
        <a:bodyPr/>
        <a:lstStyle/>
        <a:p>
          <a:pPr>
            <a:lnSpc>
              <a:spcPct val="114000"/>
            </a:lnSpc>
            <a:spcBef>
              <a:spcPts val="600"/>
            </a:spcBef>
            <a:spcAft>
              <a:spcPts val="600"/>
            </a:spcAft>
          </a:pPr>
          <a:endParaRPr lang="en-PH" sz="2000"/>
        </a:p>
      </dgm:t>
    </dgm:pt>
    <dgm:pt modelId="{89BC068F-5F60-421A-87BF-B18131A08D67}">
      <dgm:prSet custT="1"/>
      <dgm:spPr>
        <a:solidFill>
          <a:srgbClr val="3CBE93"/>
        </a:solidFill>
      </dgm:spPr>
      <dgm:t>
        <a:bodyPr/>
        <a:lstStyle/>
        <a:p>
          <a:pPr>
            <a:lnSpc>
              <a:spcPct val="114000"/>
            </a:lnSpc>
            <a:spcBef>
              <a:spcPts val="600"/>
            </a:spcBef>
            <a:spcAft>
              <a:spcPts val="600"/>
            </a:spcAft>
          </a:pPr>
          <a:r>
            <a:rPr lang="en-PH" sz="2000" dirty="0"/>
            <a:t>The</a:t>
          </a:r>
          <a:r>
            <a:rPr lang="en-PH" sz="2000" baseline="0" dirty="0"/>
            <a:t> climate in the area</a:t>
          </a:r>
          <a:endParaRPr lang="en-PH" sz="2000" dirty="0"/>
        </a:p>
      </dgm:t>
    </dgm:pt>
    <dgm:pt modelId="{8AF6042B-73A8-4F54-83EE-1B1DCB436852}" type="parTrans" cxnId="{8FF764F4-5AC4-4FE3-B76E-F029F2732C34}">
      <dgm:prSet/>
      <dgm:spPr/>
      <dgm:t>
        <a:bodyPr/>
        <a:lstStyle/>
        <a:p>
          <a:pPr>
            <a:lnSpc>
              <a:spcPct val="114000"/>
            </a:lnSpc>
            <a:spcBef>
              <a:spcPts val="600"/>
            </a:spcBef>
            <a:spcAft>
              <a:spcPts val="600"/>
            </a:spcAft>
          </a:pPr>
          <a:endParaRPr lang="en-PH" sz="2000"/>
        </a:p>
      </dgm:t>
    </dgm:pt>
    <dgm:pt modelId="{CD77E70C-7090-40E9-AB6B-97BFA93728CF}" type="sibTrans" cxnId="{8FF764F4-5AC4-4FE3-B76E-F029F2732C34}">
      <dgm:prSet/>
      <dgm:spPr/>
      <dgm:t>
        <a:bodyPr/>
        <a:lstStyle/>
        <a:p>
          <a:pPr>
            <a:lnSpc>
              <a:spcPct val="114000"/>
            </a:lnSpc>
            <a:spcBef>
              <a:spcPts val="600"/>
            </a:spcBef>
            <a:spcAft>
              <a:spcPts val="600"/>
            </a:spcAft>
          </a:pPr>
          <a:endParaRPr lang="en-PH" sz="2000"/>
        </a:p>
      </dgm:t>
    </dgm:pt>
    <dgm:pt modelId="{A67893B8-9A65-46C2-BAB2-3BDEC993A53A}">
      <dgm:prSet custT="1"/>
      <dgm:spPr/>
      <dgm:t>
        <a:bodyPr/>
        <a:lstStyle/>
        <a:p>
          <a:pPr>
            <a:lnSpc>
              <a:spcPct val="114000"/>
            </a:lnSpc>
            <a:spcBef>
              <a:spcPts val="600"/>
            </a:spcBef>
            <a:spcAft>
              <a:spcPts val="600"/>
            </a:spcAft>
          </a:pPr>
          <a:r>
            <a:rPr lang="en-PH" sz="2000" dirty="0"/>
            <a:t>A</a:t>
          </a:r>
          <a:r>
            <a:rPr lang="en-PH" sz="2000" baseline="0" dirty="0"/>
            <a:t> loud </a:t>
          </a:r>
          <a:r>
            <a:rPr lang="en-PH" sz="2000" baseline="0" dirty="0" err="1"/>
            <a:t>neighbourhood</a:t>
          </a:r>
          <a:endParaRPr lang="en-PH" sz="2000" dirty="0"/>
        </a:p>
      </dgm:t>
    </dgm:pt>
    <dgm:pt modelId="{3B520C49-78F8-49F0-9DE2-36E9F6B621CD}" type="parTrans" cxnId="{94E45C42-9C69-4D6A-BBF3-FED493450C0C}">
      <dgm:prSet/>
      <dgm:spPr/>
      <dgm:t>
        <a:bodyPr/>
        <a:lstStyle/>
        <a:p>
          <a:pPr>
            <a:lnSpc>
              <a:spcPct val="114000"/>
            </a:lnSpc>
            <a:spcBef>
              <a:spcPts val="600"/>
            </a:spcBef>
            <a:spcAft>
              <a:spcPts val="600"/>
            </a:spcAft>
          </a:pPr>
          <a:endParaRPr lang="en-PH" sz="2000"/>
        </a:p>
      </dgm:t>
    </dgm:pt>
    <dgm:pt modelId="{2B84B0F6-85DD-47FB-A3C8-932A0036000F}" type="sibTrans" cxnId="{94E45C42-9C69-4D6A-BBF3-FED493450C0C}">
      <dgm:prSet/>
      <dgm:spPr/>
      <dgm:t>
        <a:bodyPr/>
        <a:lstStyle/>
        <a:p>
          <a:pPr>
            <a:lnSpc>
              <a:spcPct val="114000"/>
            </a:lnSpc>
            <a:spcBef>
              <a:spcPts val="600"/>
            </a:spcBef>
            <a:spcAft>
              <a:spcPts val="600"/>
            </a:spcAft>
          </a:pPr>
          <a:endParaRPr lang="en-PH" sz="2000"/>
        </a:p>
      </dgm:t>
    </dgm:pt>
    <dgm:pt modelId="{FF4355C1-01BD-49A0-95A0-FFBA39EF5519}">
      <dgm:prSet custT="1"/>
      <dgm:spPr/>
      <dgm:t>
        <a:bodyPr/>
        <a:lstStyle/>
        <a:p>
          <a:pPr>
            <a:lnSpc>
              <a:spcPct val="114000"/>
            </a:lnSpc>
            <a:spcBef>
              <a:spcPts val="600"/>
            </a:spcBef>
            <a:spcAft>
              <a:spcPts val="600"/>
            </a:spcAft>
          </a:pPr>
          <a:r>
            <a:rPr lang="en-PH" sz="2000" dirty="0"/>
            <a:t>Lack</a:t>
          </a:r>
          <a:r>
            <a:rPr lang="en-PH" sz="2000" baseline="0" dirty="0"/>
            <a:t> of public transportation</a:t>
          </a:r>
          <a:endParaRPr lang="en-PH" sz="2000" dirty="0"/>
        </a:p>
      </dgm:t>
    </dgm:pt>
    <dgm:pt modelId="{14B8FA59-017B-491F-8781-85E39E9D3B03}" type="parTrans" cxnId="{BAAEBB81-5602-4718-A5EB-CEF51DD80B3F}">
      <dgm:prSet/>
      <dgm:spPr/>
      <dgm:t>
        <a:bodyPr/>
        <a:lstStyle/>
        <a:p>
          <a:pPr>
            <a:lnSpc>
              <a:spcPct val="114000"/>
            </a:lnSpc>
            <a:spcBef>
              <a:spcPts val="600"/>
            </a:spcBef>
            <a:spcAft>
              <a:spcPts val="600"/>
            </a:spcAft>
          </a:pPr>
          <a:endParaRPr lang="en-PH" sz="2000"/>
        </a:p>
      </dgm:t>
    </dgm:pt>
    <dgm:pt modelId="{291AA430-81C4-438E-8B2D-47F17F46788F}" type="sibTrans" cxnId="{BAAEBB81-5602-4718-A5EB-CEF51DD80B3F}">
      <dgm:prSet/>
      <dgm:spPr/>
      <dgm:t>
        <a:bodyPr/>
        <a:lstStyle/>
        <a:p>
          <a:pPr>
            <a:lnSpc>
              <a:spcPct val="114000"/>
            </a:lnSpc>
            <a:spcBef>
              <a:spcPts val="600"/>
            </a:spcBef>
            <a:spcAft>
              <a:spcPts val="600"/>
            </a:spcAft>
          </a:pPr>
          <a:endParaRPr lang="en-PH" sz="2000"/>
        </a:p>
      </dgm:t>
    </dgm:pt>
    <dgm:pt modelId="{96143CAC-FD5B-4C1E-A138-F155C196F107}">
      <dgm:prSet custT="1"/>
      <dgm:spPr/>
      <dgm:t>
        <a:bodyPr/>
        <a:lstStyle/>
        <a:p>
          <a:pPr>
            <a:lnSpc>
              <a:spcPct val="114000"/>
            </a:lnSpc>
            <a:spcBef>
              <a:spcPts val="600"/>
            </a:spcBef>
            <a:spcAft>
              <a:spcPts val="600"/>
            </a:spcAft>
          </a:pPr>
          <a:r>
            <a:rPr lang="en-US" sz="2000" dirty="0"/>
            <a:t>Lack of space for exercise</a:t>
          </a:r>
          <a:endParaRPr lang="en-AU" sz="2000" dirty="0"/>
        </a:p>
      </dgm:t>
    </dgm:pt>
    <dgm:pt modelId="{8CA9F288-9CCD-4D56-9FEC-D7D7E2AAEB80}" type="parTrans" cxnId="{31F0AA5E-905C-4EB7-80E0-D7523B7E804D}">
      <dgm:prSet/>
      <dgm:spPr/>
      <dgm:t>
        <a:bodyPr/>
        <a:lstStyle/>
        <a:p>
          <a:pPr>
            <a:lnSpc>
              <a:spcPct val="114000"/>
            </a:lnSpc>
            <a:spcBef>
              <a:spcPts val="600"/>
            </a:spcBef>
            <a:spcAft>
              <a:spcPts val="600"/>
            </a:spcAft>
          </a:pPr>
          <a:endParaRPr lang="en-AU" sz="2000"/>
        </a:p>
      </dgm:t>
    </dgm:pt>
    <dgm:pt modelId="{58F66DB5-B6BD-4A46-97A2-FCEB088AF478}" type="sibTrans" cxnId="{31F0AA5E-905C-4EB7-80E0-D7523B7E804D}">
      <dgm:prSet/>
      <dgm:spPr/>
      <dgm:t>
        <a:bodyPr/>
        <a:lstStyle/>
        <a:p>
          <a:pPr>
            <a:lnSpc>
              <a:spcPct val="114000"/>
            </a:lnSpc>
            <a:spcBef>
              <a:spcPts val="600"/>
            </a:spcBef>
            <a:spcAft>
              <a:spcPts val="600"/>
            </a:spcAft>
          </a:pPr>
          <a:endParaRPr lang="en-AU" sz="2000"/>
        </a:p>
      </dgm:t>
    </dgm:pt>
    <dgm:pt modelId="{AFBB96DE-55D3-4656-B0E6-6737D70CB291}">
      <dgm:prSet custT="1"/>
      <dgm:spPr/>
      <dgm:t>
        <a:bodyPr/>
        <a:lstStyle/>
        <a:p>
          <a:pPr>
            <a:lnSpc>
              <a:spcPct val="114000"/>
            </a:lnSpc>
            <a:spcBef>
              <a:spcPts val="600"/>
            </a:spcBef>
            <a:spcAft>
              <a:spcPts val="600"/>
            </a:spcAft>
          </a:pPr>
          <a:r>
            <a:rPr lang="en-US" sz="2000" dirty="0"/>
            <a:t>Limited access to fresh produce</a:t>
          </a:r>
          <a:endParaRPr lang="en-AU" sz="2000" dirty="0"/>
        </a:p>
      </dgm:t>
    </dgm:pt>
    <dgm:pt modelId="{82F90D3D-49DF-4D76-9C6D-19194424AA96}" type="parTrans" cxnId="{B4CEE97B-FF4E-49F4-96F1-FB695843961A}">
      <dgm:prSet/>
      <dgm:spPr/>
      <dgm:t>
        <a:bodyPr/>
        <a:lstStyle/>
        <a:p>
          <a:pPr>
            <a:lnSpc>
              <a:spcPct val="114000"/>
            </a:lnSpc>
            <a:spcBef>
              <a:spcPts val="600"/>
            </a:spcBef>
            <a:spcAft>
              <a:spcPts val="600"/>
            </a:spcAft>
          </a:pPr>
          <a:endParaRPr lang="en-AU" sz="2000"/>
        </a:p>
      </dgm:t>
    </dgm:pt>
    <dgm:pt modelId="{334BF641-2A15-4BDF-ACD3-A41A90BC55C0}" type="sibTrans" cxnId="{B4CEE97B-FF4E-49F4-96F1-FB695843961A}">
      <dgm:prSet/>
      <dgm:spPr/>
      <dgm:t>
        <a:bodyPr/>
        <a:lstStyle/>
        <a:p>
          <a:pPr>
            <a:lnSpc>
              <a:spcPct val="114000"/>
            </a:lnSpc>
            <a:spcBef>
              <a:spcPts val="600"/>
            </a:spcBef>
            <a:spcAft>
              <a:spcPts val="600"/>
            </a:spcAft>
          </a:pPr>
          <a:endParaRPr lang="en-AU" sz="2000"/>
        </a:p>
      </dgm:t>
    </dgm:pt>
    <dgm:pt modelId="{D62ECE0D-934A-483E-9BD1-263E331598C1}" type="pres">
      <dgm:prSet presAssocID="{29BC1B2A-5999-4596-9B6C-5A7AEC374E50}" presName="diagram" presStyleCnt="0">
        <dgm:presLayoutVars>
          <dgm:dir/>
          <dgm:resizeHandles val="exact"/>
        </dgm:presLayoutVars>
      </dgm:prSet>
      <dgm:spPr/>
    </dgm:pt>
    <dgm:pt modelId="{E9A4CFFF-05CA-4602-B19B-C4979FD484D7}" type="pres">
      <dgm:prSet presAssocID="{900BA0B1-5B8E-422F-BFB6-A5743D84CF6A}" presName="node" presStyleLbl="node1" presStyleIdx="0" presStyleCnt="8">
        <dgm:presLayoutVars>
          <dgm:bulletEnabled val="1"/>
        </dgm:presLayoutVars>
      </dgm:prSet>
      <dgm:spPr/>
    </dgm:pt>
    <dgm:pt modelId="{0EE5628D-07EC-448D-9DB9-1E1BB8285FEE}" type="pres">
      <dgm:prSet presAssocID="{CF0BF400-4445-47EC-B23B-3BD42146C329}" presName="sibTrans" presStyleCnt="0"/>
      <dgm:spPr/>
    </dgm:pt>
    <dgm:pt modelId="{562A3A99-7B36-47CF-948D-A4BD3C7B80C8}" type="pres">
      <dgm:prSet presAssocID="{380E3C48-86A4-4346-B7C2-65446051C55C}" presName="node" presStyleLbl="node1" presStyleIdx="1" presStyleCnt="8">
        <dgm:presLayoutVars>
          <dgm:bulletEnabled val="1"/>
        </dgm:presLayoutVars>
      </dgm:prSet>
      <dgm:spPr/>
    </dgm:pt>
    <dgm:pt modelId="{353F901D-A49D-47C4-B858-4B751B8DDCE7}" type="pres">
      <dgm:prSet presAssocID="{497D2678-3B0B-4EC5-9017-ED3CA602E803}" presName="sibTrans" presStyleCnt="0"/>
      <dgm:spPr/>
    </dgm:pt>
    <dgm:pt modelId="{09B8B2CE-0924-40F7-BB42-EEF7FA36CE26}" type="pres">
      <dgm:prSet presAssocID="{504E3F36-38FD-4584-AE09-289C743E76AF}" presName="node" presStyleLbl="node1" presStyleIdx="2" presStyleCnt="8">
        <dgm:presLayoutVars>
          <dgm:bulletEnabled val="1"/>
        </dgm:presLayoutVars>
      </dgm:prSet>
      <dgm:spPr/>
    </dgm:pt>
    <dgm:pt modelId="{2AE62B13-1118-4DCA-9FBF-9FF49FD24A51}" type="pres">
      <dgm:prSet presAssocID="{D8F91D81-83E0-4EBF-A82F-61F8BDCB3EEA}" presName="sibTrans" presStyleCnt="0"/>
      <dgm:spPr/>
    </dgm:pt>
    <dgm:pt modelId="{DA83BFE2-93A9-4BF4-BAB0-67E3317C73AB}" type="pres">
      <dgm:prSet presAssocID="{89BC068F-5F60-421A-87BF-B18131A08D67}" presName="node" presStyleLbl="node1" presStyleIdx="3" presStyleCnt="8">
        <dgm:presLayoutVars>
          <dgm:bulletEnabled val="1"/>
        </dgm:presLayoutVars>
      </dgm:prSet>
      <dgm:spPr/>
    </dgm:pt>
    <dgm:pt modelId="{EC297A2B-C61E-427C-B2BA-E9F4C4C2B88C}" type="pres">
      <dgm:prSet presAssocID="{CD77E70C-7090-40E9-AB6B-97BFA93728CF}" presName="sibTrans" presStyleCnt="0"/>
      <dgm:spPr/>
    </dgm:pt>
    <dgm:pt modelId="{DF03A92D-6EB4-4193-9906-D4E6B24CFE3D}" type="pres">
      <dgm:prSet presAssocID="{A67893B8-9A65-46C2-BAB2-3BDEC993A53A}" presName="node" presStyleLbl="node1" presStyleIdx="4" presStyleCnt="8">
        <dgm:presLayoutVars>
          <dgm:bulletEnabled val="1"/>
        </dgm:presLayoutVars>
      </dgm:prSet>
      <dgm:spPr/>
    </dgm:pt>
    <dgm:pt modelId="{F2DAE222-B7A1-44F7-8E0B-5D27EE6F6414}" type="pres">
      <dgm:prSet presAssocID="{2B84B0F6-85DD-47FB-A3C8-932A0036000F}" presName="sibTrans" presStyleCnt="0"/>
      <dgm:spPr/>
    </dgm:pt>
    <dgm:pt modelId="{DC779EAC-D548-4985-8E51-5F7D1C679D57}" type="pres">
      <dgm:prSet presAssocID="{FF4355C1-01BD-49A0-95A0-FFBA39EF5519}" presName="node" presStyleLbl="node1" presStyleIdx="5" presStyleCnt="8">
        <dgm:presLayoutVars>
          <dgm:bulletEnabled val="1"/>
        </dgm:presLayoutVars>
      </dgm:prSet>
      <dgm:spPr/>
    </dgm:pt>
    <dgm:pt modelId="{B05AF06D-BE07-4974-BE28-059F24F9C7EE}" type="pres">
      <dgm:prSet presAssocID="{291AA430-81C4-438E-8B2D-47F17F46788F}" presName="sibTrans" presStyleCnt="0"/>
      <dgm:spPr/>
    </dgm:pt>
    <dgm:pt modelId="{F2DE6B81-91E6-4D7B-BC5A-699D7C1E2850}" type="pres">
      <dgm:prSet presAssocID="{96143CAC-FD5B-4C1E-A138-F155C196F107}" presName="node" presStyleLbl="node1" presStyleIdx="6" presStyleCnt="8">
        <dgm:presLayoutVars>
          <dgm:bulletEnabled val="1"/>
        </dgm:presLayoutVars>
      </dgm:prSet>
      <dgm:spPr/>
    </dgm:pt>
    <dgm:pt modelId="{C79A4F71-0B10-4745-A0F2-BE34D4362AB2}" type="pres">
      <dgm:prSet presAssocID="{58F66DB5-B6BD-4A46-97A2-FCEB088AF478}" presName="sibTrans" presStyleCnt="0"/>
      <dgm:spPr/>
    </dgm:pt>
    <dgm:pt modelId="{AA7AD176-F56C-4938-9C2B-A59225715CB7}" type="pres">
      <dgm:prSet presAssocID="{AFBB96DE-55D3-4656-B0E6-6737D70CB291}" presName="node" presStyleLbl="node1" presStyleIdx="7" presStyleCnt="8">
        <dgm:presLayoutVars>
          <dgm:bulletEnabled val="1"/>
        </dgm:presLayoutVars>
      </dgm:prSet>
      <dgm:spPr/>
    </dgm:pt>
  </dgm:ptLst>
  <dgm:cxnLst>
    <dgm:cxn modelId="{D3587005-BDAB-426B-86BD-CEF8597771C2}" type="presOf" srcId="{AFBB96DE-55D3-4656-B0E6-6737D70CB291}" destId="{AA7AD176-F56C-4938-9C2B-A59225715CB7}" srcOrd="0" destOrd="0" presId="urn:microsoft.com/office/officeart/2005/8/layout/default"/>
    <dgm:cxn modelId="{CC6D1007-295D-45B9-9A65-F37689820EA1}" type="presOf" srcId="{900BA0B1-5B8E-422F-BFB6-A5743D84CF6A}" destId="{E9A4CFFF-05CA-4602-B19B-C4979FD484D7}" srcOrd="0" destOrd="0" presId="urn:microsoft.com/office/officeart/2005/8/layout/default"/>
    <dgm:cxn modelId="{90348C0B-54CF-49B8-87FE-33BB1970EDEB}" type="presOf" srcId="{29BC1B2A-5999-4596-9B6C-5A7AEC374E50}" destId="{D62ECE0D-934A-483E-9BD1-263E331598C1}" srcOrd="0" destOrd="0" presId="urn:microsoft.com/office/officeart/2005/8/layout/default"/>
    <dgm:cxn modelId="{B8A9A01B-D8EF-4035-A0DA-6B51BF673C97}" type="presOf" srcId="{FF4355C1-01BD-49A0-95A0-FFBA39EF5519}" destId="{DC779EAC-D548-4985-8E51-5F7D1C679D57}" srcOrd="0" destOrd="0" presId="urn:microsoft.com/office/officeart/2005/8/layout/default"/>
    <dgm:cxn modelId="{C6351E25-F84D-46F6-B54F-5128B9CC7C74}" type="presOf" srcId="{96143CAC-FD5B-4C1E-A138-F155C196F107}" destId="{F2DE6B81-91E6-4D7B-BC5A-699D7C1E2850}" srcOrd="0" destOrd="0" presId="urn:microsoft.com/office/officeart/2005/8/layout/default"/>
    <dgm:cxn modelId="{708CD327-91F2-4E13-B964-6CE18187D6FC}" type="presOf" srcId="{89BC068F-5F60-421A-87BF-B18131A08D67}" destId="{DA83BFE2-93A9-4BF4-BAB0-67E3317C73AB}" srcOrd="0" destOrd="0" presId="urn:microsoft.com/office/officeart/2005/8/layout/default"/>
    <dgm:cxn modelId="{3AE97A2B-D444-4432-A75E-B0A8F29C761B}" srcId="{29BC1B2A-5999-4596-9B6C-5A7AEC374E50}" destId="{504E3F36-38FD-4584-AE09-289C743E76AF}" srcOrd="2" destOrd="0" parTransId="{AC06080B-CA4D-48E4-A2BB-031BE72F8F75}" sibTransId="{D8F91D81-83E0-4EBF-A82F-61F8BDCB3EEA}"/>
    <dgm:cxn modelId="{31F0AA5E-905C-4EB7-80E0-D7523B7E804D}" srcId="{29BC1B2A-5999-4596-9B6C-5A7AEC374E50}" destId="{96143CAC-FD5B-4C1E-A138-F155C196F107}" srcOrd="6" destOrd="0" parTransId="{8CA9F288-9CCD-4D56-9FEC-D7D7E2AAEB80}" sibTransId="{58F66DB5-B6BD-4A46-97A2-FCEB088AF478}"/>
    <dgm:cxn modelId="{94E45C42-9C69-4D6A-BBF3-FED493450C0C}" srcId="{29BC1B2A-5999-4596-9B6C-5A7AEC374E50}" destId="{A67893B8-9A65-46C2-BAB2-3BDEC993A53A}" srcOrd="4" destOrd="0" parTransId="{3B520C49-78F8-49F0-9DE2-36E9F6B621CD}" sibTransId="{2B84B0F6-85DD-47FB-A3C8-932A0036000F}"/>
    <dgm:cxn modelId="{1A773865-100E-4191-998D-0ECBABF7810A}" srcId="{29BC1B2A-5999-4596-9B6C-5A7AEC374E50}" destId="{900BA0B1-5B8E-422F-BFB6-A5743D84CF6A}" srcOrd="0" destOrd="0" parTransId="{13F3E5F9-5E2E-4618-B21A-0598CB5A6673}" sibTransId="{CF0BF400-4445-47EC-B23B-3BD42146C329}"/>
    <dgm:cxn modelId="{E5678070-80CE-45ED-BAB6-BFF5DBA98FC0}" type="presOf" srcId="{504E3F36-38FD-4584-AE09-289C743E76AF}" destId="{09B8B2CE-0924-40F7-BB42-EEF7FA36CE26}" srcOrd="0" destOrd="0" presId="urn:microsoft.com/office/officeart/2005/8/layout/default"/>
    <dgm:cxn modelId="{5CD68474-98BE-44A0-8611-E2F3A59FF7B2}" type="presOf" srcId="{A67893B8-9A65-46C2-BAB2-3BDEC993A53A}" destId="{DF03A92D-6EB4-4193-9906-D4E6B24CFE3D}" srcOrd="0" destOrd="0" presId="urn:microsoft.com/office/officeart/2005/8/layout/default"/>
    <dgm:cxn modelId="{B4CEE97B-FF4E-49F4-96F1-FB695843961A}" srcId="{29BC1B2A-5999-4596-9B6C-5A7AEC374E50}" destId="{AFBB96DE-55D3-4656-B0E6-6737D70CB291}" srcOrd="7" destOrd="0" parTransId="{82F90D3D-49DF-4D76-9C6D-19194424AA96}" sibTransId="{334BF641-2A15-4BDF-ACD3-A41A90BC55C0}"/>
    <dgm:cxn modelId="{BAAEBB81-5602-4718-A5EB-CEF51DD80B3F}" srcId="{29BC1B2A-5999-4596-9B6C-5A7AEC374E50}" destId="{FF4355C1-01BD-49A0-95A0-FFBA39EF5519}" srcOrd="5" destOrd="0" parTransId="{14B8FA59-017B-491F-8781-85E39E9D3B03}" sibTransId="{291AA430-81C4-438E-8B2D-47F17F46788F}"/>
    <dgm:cxn modelId="{50921BD3-BE11-4A90-B6AF-59626E4E630A}" type="presOf" srcId="{380E3C48-86A4-4346-B7C2-65446051C55C}" destId="{562A3A99-7B36-47CF-948D-A4BD3C7B80C8}" srcOrd="0" destOrd="0" presId="urn:microsoft.com/office/officeart/2005/8/layout/default"/>
    <dgm:cxn modelId="{8FF764F4-5AC4-4FE3-B76E-F029F2732C34}" srcId="{29BC1B2A-5999-4596-9B6C-5A7AEC374E50}" destId="{89BC068F-5F60-421A-87BF-B18131A08D67}" srcOrd="3" destOrd="0" parTransId="{8AF6042B-73A8-4F54-83EE-1B1DCB436852}" sibTransId="{CD77E70C-7090-40E9-AB6B-97BFA93728CF}"/>
    <dgm:cxn modelId="{D439CDF6-85D3-42E6-AA54-B4D0DE96A419}" srcId="{29BC1B2A-5999-4596-9B6C-5A7AEC374E50}" destId="{380E3C48-86A4-4346-B7C2-65446051C55C}" srcOrd="1" destOrd="0" parTransId="{FD8B606E-8996-47E8-A617-0828304AA0EF}" sibTransId="{497D2678-3B0B-4EC5-9017-ED3CA602E803}"/>
    <dgm:cxn modelId="{20256373-7419-48DF-AFD4-029CD06B2B9F}" type="presParOf" srcId="{D62ECE0D-934A-483E-9BD1-263E331598C1}" destId="{E9A4CFFF-05CA-4602-B19B-C4979FD484D7}" srcOrd="0" destOrd="0" presId="urn:microsoft.com/office/officeart/2005/8/layout/default"/>
    <dgm:cxn modelId="{B28082C3-F03C-4820-8CBB-AD2AB353A22C}" type="presParOf" srcId="{D62ECE0D-934A-483E-9BD1-263E331598C1}" destId="{0EE5628D-07EC-448D-9DB9-1E1BB8285FEE}" srcOrd="1" destOrd="0" presId="urn:microsoft.com/office/officeart/2005/8/layout/default"/>
    <dgm:cxn modelId="{807CB5D6-4DEA-4404-B887-AA369BD9E95B}" type="presParOf" srcId="{D62ECE0D-934A-483E-9BD1-263E331598C1}" destId="{562A3A99-7B36-47CF-948D-A4BD3C7B80C8}" srcOrd="2" destOrd="0" presId="urn:microsoft.com/office/officeart/2005/8/layout/default"/>
    <dgm:cxn modelId="{B1FE6327-F740-42F9-BA4A-82F08F7EBC50}" type="presParOf" srcId="{D62ECE0D-934A-483E-9BD1-263E331598C1}" destId="{353F901D-A49D-47C4-B858-4B751B8DDCE7}" srcOrd="3" destOrd="0" presId="urn:microsoft.com/office/officeart/2005/8/layout/default"/>
    <dgm:cxn modelId="{74F4C7AC-D4F5-4389-8628-C8289CBDE739}" type="presParOf" srcId="{D62ECE0D-934A-483E-9BD1-263E331598C1}" destId="{09B8B2CE-0924-40F7-BB42-EEF7FA36CE26}" srcOrd="4" destOrd="0" presId="urn:microsoft.com/office/officeart/2005/8/layout/default"/>
    <dgm:cxn modelId="{36817D4A-305C-437B-977D-C6F2E69849C6}" type="presParOf" srcId="{D62ECE0D-934A-483E-9BD1-263E331598C1}" destId="{2AE62B13-1118-4DCA-9FBF-9FF49FD24A51}" srcOrd="5" destOrd="0" presId="urn:microsoft.com/office/officeart/2005/8/layout/default"/>
    <dgm:cxn modelId="{8CE05CC6-20C8-4B6D-80D1-44B6671C2458}" type="presParOf" srcId="{D62ECE0D-934A-483E-9BD1-263E331598C1}" destId="{DA83BFE2-93A9-4BF4-BAB0-67E3317C73AB}" srcOrd="6" destOrd="0" presId="urn:microsoft.com/office/officeart/2005/8/layout/default"/>
    <dgm:cxn modelId="{FB69B364-6B45-4113-A2A4-4F26BD5DB07C}" type="presParOf" srcId="{D62ECE0D-934A-483E-9BD1-263E331598C1}" destId="{EC297A2B-C61E-427C-B2BA-E9F4C4C2B88C}" srcOrd="7" destOrd="0" presId="urn:microsoft.com/office/officeart/2005/8/layout/default"/>
    <dgm:cxn modelId="{40D72CDD-602F-4122-92FB-90D7B21F16AD}" type="presParOf" srcId="{D62ECE0D-934A-483E-9BD1-263E331598C1}" destId="{DF03A92D-6EB4-4193-9906-D4E6B24CFE3D}" srcOrd="8" destOrd="0" presId="urn:microsoft.com/office/officeart/2005/8/layout/default"/>
    <dgm:cxn modelId="{28B74CE0-27C7-4AE2-9352-AAF5BEFEA84F}" type="presParOf" srcId="{D62ECE0D-934A-483E-9BD1-263E331598C1}" destId="{F2DAE222-B7A1-44F7-8E0B-5D27EE6F6414}" srcOrd="9" destOrd="0" presId="urn:microsoft.com/office/officeart/2005/8/layout/default"/>
    <dgm:cxn modelId="{7D739B23-A292-41FF-8266-60F218CEC17C}" type="presParOf" srcId="{D62ECE0D-934A-483E-9BD1-263E331598C1}" destId="{DC779EAC-D548-4985-8E51-5F7D1C679D57}" srcOrd="10" destOrd="0" presId="urn:microsoft.com/office/officeart/2005/8/layout/default"/>
    <dgm:cxn modelId="{38FB5ECC-81B3-4F5F-8FB3-10661CA79626}" type="presParOf" srcId="{D62ECE0D-934A-483E-9BD1-263E331598C1}" destId="{B05AF06D-BE07-4974-BE28-059F24F9C7EE}" srcOrd="11" destOrd="0" presId="urn:microsoft.com/office/officeart/2005/8/layout/default"/>
    <dgm:cxn modelId="{DD3561BF-85EB-4517-8992-4787627A3D32}" type="presParOf" srcId="{D62ECE0D-934A-483E-9BD1-263E331598C1}" destId="{F2DE6B81-91E6-4D7B-BC5A-699D7C1E2850}" srcOrd="12" destOrd="0" presId="urn:microsoft.com/office/officeart/2005/8/layout/default"/>
    <dgm:cxn modelId="{C880A579-8816-47C1-9509-0BD7D281E800}" type="presParOf" srcId="{D62ECE0D-934A-483E-9BD1-263E331598C1}" destId="{C79A4F71-0B10-4745-A0F2-BE34D4362AB2}" srcOrd="13" destOrd="0" presId="urn:microsoft.com/office/officeart/2005/8/layout/default"/>
    <dgm:cxn modelId="{6A707F69-86C4-412C-AD51-BFED9D2B2D4F}" type="presParOf" srcId="{D62ECE0D-934A-483E-9BD1-263E331598C1}" destId="{AA7AD176-F56C-4938-9C2B-A59225715CB7}"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74BEFE4-D774-4BBC-AB99-8EDC06DCE7B6}"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A69C25AF-E9DD-422F-A58A-8DC1036B6CA0}">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Whom to report</a:t>
          </a:r>
          <a:endParaRPr lang="en-AU" sz="2000" dirty="0"/>
        </a:p>
      </dgm:t>
    </dgm:pt>
    <dgm:pt modelId="{B7903731-B181-465B-BBB8-41EA96F27CFB}" type="parTrans" cxnId="{962EB8DE-301B-4B67-BC40-BB3918D321E5}">
      <dgm:prSet/>
      <dgm:spPr/>
      <dgm:t>
        <a:bodyPr/>
        <a:lstStyle/>
        <a:p>
          <a:pPr>
            <a:lnSpc>
              <a:spcPct val="114000"/>
            </a:lnSpc>
            <a:spcBef>
              <a:spcPts val="600"/>
            </a:spcBef>
            <a:spcAft>
              <a:spcPts val="600"/>
            </a:spcAft>
          </a:pPr>
          <a:endParaRPr lang="en-AU" sz="2000"/>
        </a:p>
      </dgm:t>
    </dgm:pt>
    <dgm:pt modelId="{89296C84-A982-42A7-B412-4636B566B2C3}" type="sibTrans" cxnId="{962EB8DE-301B-4B67-BC40-BB3918D321E5}">
      <dgm:prSet/>
      <dgm:spPr/>
      <dgm:t>
        <a:bodyPr/>
        <a:lstStyle/>
        <a:p>
          <a:pPr>
            <a:lnSpc>
              <a:spcPct val="114000"/>
            </a:lnSpc>
            <a:spcBef>
              <a:spcPts val="600"/>
            </a:spcBef>
            <a:spcAft>
              <a:spcPts val="600"/>
            </a:spcAft>
          </a:pPr>
          <a:endParaRPr lang="en-AU" sz="2000"/>
        </a:p>
      </dgm:t>
    </dgm:pt>
    <dgm:pt modelId="{7167A180-D672-4BE5-B665-E6F9577CB795}">
      <dgm:prSet custT="1"/>
      <dgm:spPr>
        <a:solidFill>
          <a:srgbClr val="3CBE93"/>
        </a:solidFill>
      </dgm:spPr>
      <dgm:t>
        <a:bodyPr/>
        <a:lstStyle/>
        <a:p>
          <a:pPr>
            <a:lnSpc>
              <a:spcPct val="114000"/>
            </a:lnSpc>
            <a:spcBef>
              <a:spcPts val="600"/>
            </a:spcBef>
            <a:spcAft>
              <a:spcPts val="600"/>
            </a:spcAft>
          </a:pPr>
          <a:r>
            <a:rPr lang="en-US" sz="2000"/>
            <a:t>What to report</a:t>
          </a:r>
          <a:endParaRPr lang="en-US" sz="2000" dirty="0"/>
        </a:p>
      </dgm:t>
    </dgm:pt>
    <dgm:pt modelId="{F3952045-1EB3-47E1-B52B-7DE9DD700382}" type="parTrans" cxnId="{764C02B3-401C-46C3-BB01-91517DB58632}">
      <dgm:prSet/>
      <dgm:spPr/>
      <dgm:t>
        <a:bodyPr/>
        <a:lstStyle/>
        <a:p>
          <a:pPr>
            <a:lnSpc>
              <a:spcPct val="114000"/>
            </a:lnSpc>
            <a:spcBef>
              <a:spcPts val="600"/>
            </a:spcBef>
            <a:spcAft>
              <a:spcPts val="600"/>
            </a:spcAft>
          </a:pPr>
          <a:endParaRPr lang="en-AU" sz="2000"/>
        </a:p>
      </dgm:t>
    </dgm:pt>
    <dgm:pt modelId="{73A9CD9B-4B64-4482-BB14-141E5F2645B1}" type="sibTrans" cxnId="{764C02B3-401C-46C3-BB01-91517DB58632}">
      <dgm:prSet/>
      <dgm:spPr/>
      <dgm:t>
        <a:bodyPr/>
        <a:lstStyle/>
        <a:p>
          <a:pPr>
            <a:lnSpc>
              <a:spcPct val="114000"/>
            </a:lnSpc>
            <a:spcBef>
              <a:spcPts val="600"/>
            </a:spcBef>
            <a:spcAft>
              <a:spcPts val="600"/>
            </a:spcAft>
          </a:pPr>
          <a:endParaRPr lang="en-AU" sz="2000"/>
        </a:p>
      </dgm:t>
    </dgm:pt>
    <dgm:pt modelId="{8B685D69-0FB8-49AE-832D-0AD3172D08DE}">
      <dgm:prSet custT="1"/>
      <dgm:spPr/>
      <dgm:t>
        <a:bodyPr/>
        <a:lstStyle/>
        <a:p>
          <a:pPr>
            <a:lnSpc>
              <a:spcPct val="114000"/>
            </a:lnSpc>
            <a:spcBef>
              <a:spcPts val="600"/>
            </a:spcBef>
            <a:spcAft>
              <a:spcPts val="600"/>
            </a:spcAft>
          </a:pPr>
          <a:r>
            <a:rPr lang="en-US" sz="2000"/>
            <a:t>Where to document observations</a:t>
          </a:r>
          <a:endParaRPr lang="en-US" sz="2000" dirty="0"/>
        </a:p>
      </dgm:t>
    </dgm:pt>
    <dgm:pt modelId="{8547C6DF-54A1-424B-B709-3152EE22FD25}" type="parTrans" cxnId="{01B40D33-FE7C-4A29-B997-D6D695078845}">
      <dgm:prSet/>
      <dgm:spPr/>
      <dgm:t>
        <a:bodyPr/>
        <a:lstStyle/>
        <a:p>
          <a:pPr>
            <a:lnSpc>
              <a:spcPct val="114000"/>
            </a:lnSpc>
            <a:spcBef>
              <a:spcPts val="600"/>
            </a:spcBef>
            <a:spcAft>
              <a:spcPts val="600"/>
            </a:spcAft>
          </a:pPr>
          <a:endParaRPr lang="en-AU" sz="2000"/>
        </a:p>
      </dgm:t>
    </dgm:pt>
    <dgm:pt modelId="{E1571D95-8CD8-4383-9C7F-F45A7C0DC4FF}" type="sibTrans" cxnId="{01B40D33-FE7C-4A29-B997-D6D695078845}">
      <dgm:prSet/>
      <dgm:spPr/>
      <dgm:t>
        <a:bodyPr/>
        <a:lstStyle/>
        <a:p>
          <a:pPr>
            <a:lnSpc>
              <a:spcPct val="114000"/>
            </a:lnSpc>
            <a:spcBef>
              <a:spcPts val="600"/>
            </a:spcBef>
            <a:spcAft>
              <a:spcPts val="600"/>
            </a:spcAft>
          </a:pPr>
          <a:endParaRPr lang="en-AU" sz="2000"/>
        </a:p>
      </dgm:t>
    </dgm:pt>
    <dgm:pt modelId="{DB8D33BA-FE93-4100-9074-F5A798E8B1C3}" type="pres">
      <dgm:prSet presAssocID="{774BEFE4-D774-4BBC-AB99-8EDC06DCE7B6}" presName="Name0" presStyleCnt="0">
        <dgm:presLayoutVars>
          <dgm:dir/>
          <dgm:resizeHandles val="exact"/>
        </dgm:presLayoutVars>
      </dgm:prSet>
      <dgm:spPr/>
    </dgm:pt>
    <dgm:pt modelId="{7B52899E-2653-45DA-9BDD-BA6212E738CA}" type="pres">
      <dgm:prSet presAssocID="{A69C25AF-E9DD-422F-A58A-8DC1036B6CA0}" presName="node" presStyleLbl="node1" presStyleIdx="0" presStyleCnt="3">
        <dgm:presLayoutVars>
          <dgm:bulletEnabled val="1"/>
        </dgm:presLayoutVars>
      </dgm:prSet>
      <dgm:spPr/>
    </dgm:pt>
    <dgm:pt modelId="{D78B27B7-A5B5-4895-B726-64855EF52A4A}" type="pres">
      <dgm:prSet presAssocID="{89296C84-A982-42A7-B412-4636B566B2C3}" presName="sibTrans" presStyleCnt="0"/>
      <dgm:spPr/>
    </dgm:pt>
    <dgm:pt modelId="{55A025E0-CB72-48CA-83D4-A4A45DC408BA}" type="pres">
      <dgm:prSet presAssocID="{7167A180-D672-4BE5-B665-E6F9577CB795}" presName="node" presStyleLbl="node1" presStyleIdx="1" presStyleCnt="3">
        <dgm:presLayoutVars>
          <dgm:bulletEnabled val="1"/>
        </dgm:presLayoutVars>
      </dgm:prSet>
      <dgm:spPr/>
    </dgm:pt>
    <dgm:pt modelId="{6DD69817-53E7-4691-8246-56A264DF17C6}" type="pres">
      <dgm:prSet presAssocID="{73A9CD9B-4B64-4482-BB14-141E5F2645B1}" presName="sibTrans" presStyleCnt="0"/>
      <dgm:spPr/>
    </dgm:pt>
    <dgm:pt modelId="{96C5A419-B119-4005-BC26-F3071F340824}" type="pres">
      <dgm:prSet presAssocID="{8B685D69-0FB8-49AE-832D-0AD3172D08DE}" presName="node" presStyleLbl="node1" presStyleIdx="2" presStyleCnt="3">
        <dgm:presLayoutVars>
          <dgm:bulletEnabled val="1"/>
        </dgm:presLayoutVars>
      </dgm:prSet>
      <dgm:spPr/>
    </dgm:pt>
  </dgm:ptLst>
  <dgm:cxnLst>
    <dgm:cxn modelId="{01B40D33-FE7C-4A29-B997-D6D695078845}" srcId="{774BEFE4-D774-4BBC-AB99-8EDC06DCE7B6}" destId="{8B685D69-0FB8-49AE-832D-0AD3172D08DE}" srcOrd="2" destOrd="0" parTransId="{8547C6DF-54A1-424B-B709-3152EE22FD25}" sibTransId="{E1571D95-8CD8-4383-9C7F-F45A7C0DC4FF}"/>
    <dgm:cxn modelId="{A8D1FF88-198F-4180-AE6B-A2E10BD25A58}" type="presOf" srcId="{774BEFE4-D774-4BBC-AB99-8EDC06DCE7B6}" destId="{DB8D33BA-FE93-4100-9074-F5A798E8B1C3}" srcOrd="0" destOrd="0" presId="urn:microsoft.com/office/officeart/2005/8/layout/hList6"/>
    <dgm:cxn modelId="{E716A79E-0FE7-43ED-8BF7-B8255E643012}" type="presOf" srcId="{A69C25AF-E9DD-422F-A58A-8DC1036B6CA0}" destId="{7B52899E-2653-45DA-9BDD-BA6212E738CA}" srcOrd="0" destOrd="0" presId="urn:microsoft.com/office/officeart/2005/8/layout/hList6"/>
    <dgm:cxn modelId="{B02B58A9-47DC-4572-9126-ED218975C98C}" type="presOf" srcId="{8B685D69-0FB8-49AE-832D-0AD3172D08DE}" destId="{96C5A419-B119-4005-BC26-F3071F340824}" srcOrd="0" destOrd="0" presId="urn:microsoft.com/office/officeart/2005/8/layout/hList6"/>
    <dgm:cxn modelId="{764C02B3-401C-46C3-BB01-91517DB58632}" srcId="{774BEFE4-D774-4BBC-AB99-8EDC06DCE7B6}" destId="{7167A180-D672-4BE5-B665-E6F9577CB795}" srcOrd="1" destOrd="0" parTransId="{F3952045-1EB3-47E1-B52B-7DE9DD700382}" sibTransId="{73A9CD9B-4B64-4482-BB14-141E5F2645B1}"/>
    <dgm:cxn modelId="{C1754DCD-6889-4F9D-9D34-833B105A401C}" type="presOf" srcId="{7167A180-D672-4BE5-B665-E6F9577CB795}" destId="{55A025E0-CB72-48CA-83D4-A4A45DC408BA}" srcOrd="0" destOrd="0" presId="urn:microsoft.com/office/officeart/2005/8/layout/hList6"/>
    <dgm:cxn modelId="{962EB8DE-301B-4B67-BC40-BB3918D321E5}" srcId="{774BEFE4-D774-4BBC-AB99-8EDC06DCE7B6}" destId="{A69C25AF-E9DD-422F-A58A-8DC1036B6CA0}" srcOrd="0" destOrd="0" parTransId="{B7903731-B181-465B-BBB8-41EA96F27CFB}" sibTransId="{89296C84-A982-42A7-B412-4636B566B2C3}"/>
    <dgm:cxn modelId="{34E30DC3-9DDE-49A1-9F85-F024DC640C2B}" type="presParOf" srcId="{DB8D33BA-FE93-4100-9074-F5A798E8B1C3}" destId="{7B52899E-2653-45DA-9BDD-BA6212E738CA}" srcOrd="0" destOrd="0" presId="urn:microsoft.com/office/officeart/2005/8/layout/hList6"/>
    <dgm:cxn modelId="{FFF339DE-4B7A-4D6E-9D82-88E73679BB01}" type="presParOf" srcId="{DB8D33BA-FE93-4100-9074-F5A798E8B1C3}" destId="{D78B27B7-A5B5-4895-B726-64855EF52A4A}" srcOrd="1" destOrd="0" presId="urn:microsoft.com/office/officeart/2005/8/layout/hList6"/>
    <dgm:cxn modelId="{E45A6D15-6F36-4692-A6FB-7E24452A0752}" type="presParOf" srcId="{DB8D33BA-FE93-4100-9074-F5A798E8B1C3}" destId="{55A025E0-CB72-48CA-83D4-A4A45DC408BA}" srcOrd="2" destOrd="0" presId="urn:microsoft.com/office/officeart/2005/8/layout/hList6"/>
    <dgm:cxn modelId="{E844FA9D-A0EB-482C-BE15-9A05CF8E9079}" type="presParOf" srcId="{DB8D33BA-FE93-4100-9074-F5A798E8B1C3}" destId="{6DD69817-53E7-4691-8246-56A264DF17C6}" srcOrd="3" destOrd="0" presId="urn:microsoft.com/office/officeart/2005/8/layout/hList6"/>
    <dgm:cxn modelId="{36DBCFD8-C2C5-47A4-AE96-C86B5570B1D9}" type="presParOf" srcId="{DB8D33BA-FE93-4100-9074-F5A798E8B1C3}" destId="{96C5A419-B119-4005-BC26-F3071F340824}"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D44EA8A-B29F-42F7-84E9-B68B2E57F192}"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7BCB68F3-BF49-4F17-84B6-2F2459155090}">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200"/>
            <a:t>Hypertension</a:t>
          </a:r>
          <a:endParaRPr lang="en-AU" sz="2200"/>
        </a:p>
      </dgm:t>
    </dgm:pt>
    <dgm:pt modelId="{34C4DA44-7327-4CFE-905A-3E46FD24D82D}" type="parTrans" cxnId="{1C620168-7FB3-4694-B860-D8F042854E48}">
      <dgm:prSet/>
      <dgm:spPr/>
      <dgm:t>
        <a:bodyPr/>
        <a:lstStyle/>
        <a:p>
          <a:pPr>
            <a:lnSpc>
              <a:spcPct val="114000"/>
            </a:lnSpc>
            <a:spcBef>
              <a:spcPts val="600"/>
            </a:spcBef>
            <a:spcAft>
              <a:spcPts val="600"/>
            </a:spcAft>
          </a:pPr>
          <a:endParaRPr lang="en-AU"/>
        </a:p>
      </dgm:t>
    </dgm:pt>
    <dgm:pt modelId="{92CF9890-57CD-4937-A9AB-DA9C5D215268}" type="sibTrans" cxnId="{1C620168-7FB3-4694-B860-D8F042854E48}">
      <dgm:prSet/>
      <dgm:spPr/>
      <dgm:t>
        <a:bodyPr/>
        <a:lstStyle/>
        <a:p>
          <a:pPr>
            <a:lnSpc>
              <a:spcPct val="114000"/>
            </a:lnSpc>
            <a:spcBef>
              <a:spcPts val="600"/>
            </a:spcBef>
            <a:spcAft>
              <a:spcPts val="600"/>
            </a:spcAft>
          </a:pPr>
          <a:endParaRPr lang="en-AU"/>
        </a:p>
      </dgm:t>
    </dgm:pt>
    <dgm:pt modelId="{447B10B7-3D03-4103-8C95-E3BA1915D7E6}">
      <dgm:prSet custT="1"/>
      <dgm:spPr>
        <a:solidFill>
          <a:srgbClr val="42BDCA"/>
        </a:solidFill>
      </dgm:spPr>
      <dgm:t>
        <a:bodyPr/>
        <a:lstStyle/>
        <a:p>
          <a:pPr>
            <a:lnSpc>
              <a:spcPct val="114000"/>
            </a:lnSpc>
            <a:spcBef>
              <a:spcPts val="600"/>
            </a:spcBef>
            <a:spcAft>
              <a:spcPts val="600"/>
            </a:spcAft>
          </a:pPr>
          <a:r>
            <a:rPr lang="en-US" sz="2200"/>
            <a:t>Heart attacks</a:t>
          </a:r>
          <a:endParaRPr lang="en-US" sz="2200" dirty="0"/>
        </a:p>
      </dgm:t>
    </dgm:pt>
    <dgm:pt modelId="{B486628A-3D41-4704-B5D1-736112113E7D}" type="parTrans" cxnId="{34D43DF1-02B8-492F-93A6-AEC134688E35}">
      <dgm:prSet/>
      <dgm:spPr/>
      <dgm:t>
        <a:bodyPr/>
        <a:lstStyle/>
        <a:p>
          <a:pPr>
            <a:lnSpc>
              <a:spcPct val="114000"/>
            </a:lnSpc>
            <a:spcBef>
              <a:spcPts val="600"/>
            </a:spcBef>
            <a:spcAft>
              <a:spcPts val="600"/>
            </a:spcAft>
          </a:pPr>
          <a:endParaRPr lang="en-AU"/>
        </a:p>
      </dgm:t>
    </dgm:pt>
    <dgm:pt modelId="{7DDCD7E1-DDF3-4492-8E0D-BBC0B65D6E32}" type="sibTrans" cxnId="{34D43DF1-02B8-492F-93A6-AEC134688E35}">
      <dgm:prSet/>
      <dgm:spPr/>
      <dgm:t>
        <a:bodyPr/>
        <a:lstStyle/>
        <a:p>
          <a:pPr>
            <a:lnSpc>
              <a:spcPct val="114000"/>
            </a:lnSpc>
            <a:spcBef>
              <a:spcPts val="600"/>
            </a:spcBef>
            <a:spcAft>
              <a:spcPts val="600"/>
            </a:spcAft>
          </a:pPr>
          <a:endParaRPr lang="en-AU"/>
        </a:p>
      </dgm:t>
    </dgm:pt>
    <dgm:pt modelId="{1AB4FE78-1F63-4C56-9446-C884C4AB149A}">
      <dgm:prSet custT="1"/>
      <dgm:spPr/>
      <dgm:t>
        <a:bodyPr/>
        <a:lstStyle/>
        <a:p>
          <a:pPr>
            <a:lnSpc>
              <a:spcPct val="114000"/>
            </a:lnSpc>
            <a:spcBef>
              <a:spcPts val="600"/>
            </a:spcBef>
            <a:spcAft>
              <a:spcPts val="600"/>
            </a:spcAft>
          </a:pPr>
          <a:r>
            <a:rPr lang="en-US" sz="2200"/>
            <a:t>Stroke</a:t>
          </a:r>
          <a:endParaRPr lang="en-US" sz="2200" dirty="0"/>
        </a:p>
      </dgm:t>
    </dgm:pt>
    <dgm:pt modelId="{3D51457B-2FFB-47D6-A392-393AF6D53F38}" type="parTrans" cxnId="{79691E5C-9096-46B3-8FA1-4A3453A524FA}">
      <dgm:prSet/>
      <dgm:spPr/>
      <dgm:t>
        <a:bodyPr/>
        <a:lstStyle/>
        <a:p>
          <a:pPr>
            <a:lnSpc>
              <a:spcPct val="114000"/>
            </a:lnSpc>
            <a:spcBef>
              <a:spcPts val="600"/>
            </a:spcBef>
            <a:spcAft>
              <a:spcPts val="600"/>
            </a:spcAft>
          </a:pPr>
          <a:endParaRPr lang="en-AU"/>
        </a:p>
      </dgm:t>
    </dgm:pt>
    <dgm:pt modelId="{397857AA-2871-41E5-A85A-2A3D8E7F9F26}" type="sibTrans" cxnId="{79691E5C-9096-46B3-8FA1-4A3453A524FA}">
      <dgm:prSet/>
      <dgm:spPr/>
      <dgm:t>
        <a:bodyPr/>
        <a:lstStyle/>
        <a:p>
          <a:pPr>
            <a:lnSpc>
              <a:spcPct val="114000"/>
            </a:lnSpc>
            <a:spcBef>
              <a:spcPts val="600"/>
            </a:spcBef>
            <a:spcAft>
              <a:spcPts val="600"/>
            </a:spcAft>
          </a:pPr>
          <a:endParaRPr lang="en-AU"/>
        </a:p>
      </dgm:t>
    </dgm:pt>
    <dgm:pt modelId="{164E7005-2C6C-46DF-ABAA-F6E7BE47BF6B}">
      <dgm:prSet custT="1"/>
      <dgm:spPr/>
      <dgm:t>
        <a:bodyPr/>
        <a:lstStyle/>
        <a:p>
          <a:pPr>
            <a:lnSpc>
              <a:spcPct val="114000"/>
            </a:lnSpc>
            <a:spcBef>
              <a:spcPts val="600"/>
            </a:spcBef>
            <a:spcAft>
              <a:spcPts val="600"/>
            </a:spcAft>
          </a:pPr>
          <a:r>
            <a:rPr lang="en-US" sz="2200" dirty="0"/>
            <a:t>Type II diabetes</a:t>
          </a:r>
        </a:p>
      </dgm:t>
    </dgm:pt>
    <dgm:pt modelId="{2921B438-21E3-4E37-A9F3-BA92EC638AB7}" type="parTrans" cxnId="{A800AF06-E878-426C-AD9C-9ED767521EC1}">
      <dgm:prSet/>
      <dgm:spPr/>
      <dgm:t>
        <a:bodyPr/>
        <a:lstStyle/>
        <a:p>
          <a:pPr>
            <a:lnSpc>
              <a:spcPct val="114000"/>
            </a:lnSpc>
            <a:spcBef>
              <a:spcPts val="600"/>
            </a:spcBef>
            <a:spcAft>
              <a:spcPts val="600"/>
            </a:spcAft>
          </a:pPr>
          <a:endParaRPr lang="en-AU"/>
        </a:p>
      </dgm:t>
    </dgm:pt>
    <dgm:pt modelId="{6D91DE29-18A4-46B1-83C8-851F76D19696}" type="sibTrans" cxnId="{A800AF06-E878-426C-AD9C-9ED767521EC1}">
      <dgm:prSet/>
      <dgm:spPr/>
      <dgm:t>
        <a:bodyPr/>
        <a:lstStyle/>
        <a:p>
          <a:pPr>
            <a:lnSpc>
              <a:spcPct val="114000"/>
            </a:lnSpc>
            <a:spcBef>
              <a:spcPts val="600"/>
            </a:spcBef>
            <a:spcAft>
              <a:spcPts val="600"/>
            </a:spcAft>
          </a:pPr>
          <a:endParaRPr lang="en-AU"/>
        </a:p>
      </dgm:t>
    </dgm:pt>
    <dgm:pt modelId="{19958F98-C0D0-40F9-998F-33D71D54FA04}" type="pres">
      <dgm:prSet presAssocID="{ED44EA8A-B29F-42F7-84E9-B68B2E57F192}" presName="Name0" presStyleCnt="0">
        <dgm:presLayoutVars>
          <dgm:dir/>
          <dgm:resizeHandles val="exact"/>
        </dgm:presLayoutVars>
      </dgm:prSet>
      <dgm:spPr/>
    </dgm:pt>
    <dgm:pt modelId="{B0920A1C-35A2-42E4-BEA9-879C1B7AE255}" type="pres">
      <dgm:prSet presAssocID="{7BCB68F3-BF49-4F17-84B6-2F2459155090}" presName="node" presStyleLbl="node1" presStyleIdx="0" presStyleCnt="4">
        <dgm:presLayoutVars>
          <dgm:bulletEnabled val="1"/>
        </dgm:presLayoutVars>
      </dgm:prSet>
      <dgm:spPr/>
    </dgm:pt>
    <dgm:pt modelId="{1E1219D1-4ED1-4D8C-8741-652C29B03E58}" type="pres">
      <dgm:prSet presAssocID="{92CF9890-57CD-4937-A9AB-DA9C5D215268}" presName="sibTrans" presStyleCnt="0"/>
      <dgm:spPr/>
    </dgm:pt>
    <dgm:pt modelId="{5E2B4BB2-3F1F-4B22-9893-61B06D38339F}" type="pres">
      <dgm:prSet presAssocID="{447B10B7-3D03-4103-8C95-E3BA1915D7E6}" presName="node" presStyleLbl="node1" presStyleIdx="1" presStyleCnt="4">
        <dgm:presLayoutVars>
          <dgm:bulletEnabled val="1"/>
        </dgm:presLayoutVars>
      </dgm:prSet>
      <dgm:spPr/>
    </dgm:pt>
    <dgm:pt modelId="{769A5832-602D-4193-B74A-DD8814184F47}" type="pres">
      <dgm:prSet presAssocID="{7DDCD7E1-DDF3-4492-8E0D-BBC0B65D6E32}" presName="sibTrans" presStyleCnt="0"/>
      <dgm:spPr/>
    </dgm:pt>
    <dgm:pt modelId="{3121899E-5D5F-43B7-802C-A13CA40E47B8}" type="pres">
      <dgm:prSet presAssocID="{1AB4FE78-1F63-4C56-9446-C884C4AB149A}" presName="node" presStyleLbl="node1" presStyleIdx="2" presStyleCnt="4">
        <dgm:presLayoutVars>
          <dgm:bulletEnabled val="1"/>
        </dgm:presLayoutVars>
      </dgm:prSet>
      <dgm:spPr/>
    </dgm:pt>
    <dgm:pt modelId="{EC0E28C4-65D3-47C2-AB20-F40582326AB4}" type="pres">
      <dgm:prSet presAssocID="{397857AA-2871-41E5-A85A-2A3D8E7F9F26}" presName="sibTrans" presStyleCnt="0"/>
      <dgm:spPr/>
    </dgm:pt>
    <dgm:pt modelId="{C2750798-2493-4D7C-9719-9C90F673B3EE}" type="pres">
      <dgm:prSet presAssocID="{164E7005-2C6C-46DF-ABAA-F6E7BE47BF6B}" presName="node" presStyleLbl="node1" presStyleIdx="3" presStyleCnt="4">
        <dgm:presLayoutVars>
          <dgm:bulletEnabled val="1"/>
        </dgm:presLayoutVars>
      </dgm:prSet>
      <dgm:spPr/>
    </dgm:pt>
  </dgm:ptLst>
  <dgm:cxnLst>
    <dgm:cxn modelId="{A800AF06-E878-426C-AD9C-9ED767521EC1}" srcId="{ED44EA8A-B29F-42F7-84E9-B68B2E57F192}" destId="{164E7005-2C6C-46DF-ABAA-F6E7BE47BF6B}" srcOrd="3" destOrd="0" parTransId="{2921B438-21E3-4E37-A9F3-BA92EC638AB7}" sibTransId="{6D91DE29-18A4-46B1-83C8-851F76D19696}"/>
    <dgm:cxn modelId="{631D8B07-49F8-4AC7-8CBD-238C86A480D9}" type="presOf" srcId="{7BCB68F3-BF49-4F17-84B6-2F2459155090}" destId="{B0920A1C-35A2-42E4-BEA9-879C1B7AE255}" srcOrd="0" destOrd="0" presId="urn:microsoft.com/office/officeart/2005/8/layout/hList6"/>
    <dgm:cxn modelId="{70981415-4CDC-4667-A6F6-22A48E93AFB1}" type="presOf" srcId="{ED44EA8A-B29F-42F7-84E9-B68B2E57F192}" destId="{19958F98-C0D0-40F9-998F-33D71D54FA04}" srcOrd="0" destOrd="0" presId="urn:microsoft.com/office/officeart/2005/8/layout/hList6"/>
    <dgm:cxn modelId="{4DB67937-7995-4693-886E-CAC1FC1F05F0}" type="presOf" srcId="{1AB4FE78-1F63-4C56-9446-C884C4AB149A}" destId="{3121899E-5D5F-43B7-802C-A13CA40E47B8}" srcOrd="0" destOrd="0" presId="urn:microsoft.com/office/officeart/2005/8/layout/hList6"/>
    <dgm:cxn modelId="{7D10C640-2DC2-4A59-B566-581A436084DE}" type="presOf" srcId="{164E7005-2C6C-46DF-ABAA-F6E7BE47BF6B}" destId="{C2750798-2493-4D7C-9719-9C90F673B3EE}" srcOrd="0" destOrd="0" presId="urn:microsoft.com/office/officeart/2005/8/layout/hList6"/>
    <dgm:cxn modelId="{79691E5C-9096-46B3-8FA1-4A3453A524FA}" srcId="{ED44EA8A-B29F-42F7-84E9-B68B2E57F192}" destId="{1AB4FE78-1F63-4C56-9446-C884C4AB149A}" srcOrd="2" destOrd="0" parTransId="{3D51457B-2FFB-47D6-A392-393AF6D53F38}" sibTransId="{397857AA-2871-41E5-A85A-2A3D8E7F9F26}"/>
    <dgm:cxn modelId="{1C620168-7FB3-4694-B860-D8F042854E48}" srcId="{ED44EA8A-B29F-42F7-84E9-B68B2E57F192}" destId="{7BCB68F3-BF49-4F17-84B6-2F2459155090}" srcOrd="0" destOrd="0" parTransId="{34C4DA44-7327-4CFE-905A-3E46FD24D82D}" sibTransId="{92CF9890-57CD-4937-A9AB-DA9C5D215268}"/>
    <dgm:cxn modelId="{79503157-B882-4603-99ED-99DD8C8A57FC}" type="presOf" srcId="{447B10B7-3D03-4103-8C95-E3BA1915D7E6}" destId="{5E2B4BB2-3F1F-4B22-9893-61B06D38339F}" srcOrd="0" destOrd="0" presId="urn:microsoft.com/office/officeart/2005/8/layout/hList6"/>
    <dgm:cxn modelId="{34D43DF1-02B8-492F-93A6-AEC134688E35}" srcId="{ED44EA8A-B29F-42F7-84E9-B68B2E57F192}" destId="{447B10B7-3D03-4103-8C95-E3BA1915D7E6}" srcOrd="1" destOrd="0" parTransId="{B486628A-3D41-4704-B5D1-736112113E7D}" sibTransId="{7DDCD7E1-DDF3-4492-8E0D-BBC0B65D6E32}"/>
    <dgm:cxn modelId="{1A4FD069-4931-49C0-B6A8-CDC5FCF80D13}" type="presParOf" srcId="{19958F98-C0D0-40F9-998F-33D71D54FA04}" destId="{B0920A1C-35A2-42E4-BEA9-879C1B7AE255}" srcOrd="0" destOrd="0" presId="urn:microsoft.com/office/officeart/2005/8/layout/hList6"/>
    <dgm:cxn modelId="{BDA193B8-EB9F-4798-B93E-2829A9996581}" type="presParOf" srcId="{19958F98-C0D0-40F9-998F-33D71D54FA04}" destId="{1E1219D1-4ED1-4D8C-8741-652C29B03E58}" srcOrd="1" destOrd="0" presId="urn:microsoft.com/office/officeart/2005/8/layout/hList6"/>
    <dgm:cxn modelId="{D2FB252E-DEBA-4C08-BD26-A2B8C8FF6C15}" type="presParOf" srcId="{19958F98-C0D0-40F9-998F-33D71D54FA04}" destId="{5E2B4BB2-3F1F-4B22-9893-61B06D38339F}" srcOrd="2" destOrd="0" presId="urn:microsoft.com/office/officeart/2005/8/layout/hList6"/>
    <dgm:cxn modelId="{E2FEC464-3F1C-4726-A3B5-2A7BFF6D55A7}" type="presParOf" srcId="{19958F98-C0D0-40F9-998F-33D71D54FA04}" destId="{769A5832-602D-4193-B74A-DD8814184F47}" srcOrd="3" destOrd="0" presId="urn:microsoft.com/office/officeart/2005/8/layout/hList6"/>
    <dgm:cxn modelId="{3034336F-0978-42D4-9FD6-C8528843B243}" type="presParOf" srcId="{19958F98-C0D0-40F9-998F-33D71D54FA04}" destId="{3121899E-5D5F-43B7-802C-A13CA40E47B8}" srcOrd="4" destOrd="0" presId="urn:microsoft.com/office/officeart/2005/8/layout/hList6"/>
    <dgm:cxn modelId="{A079887F-125E-42BF-ACDD-27396D0F4A79}" type="presParOf" srcId="{19958F98-C0D0-40F9-998F-33D71D54FA04}" destId="{EC0E28C4-65D3-47C2-AB20-F40582326AB4}" srcOrd="5" destOrd="0" presId="urn:microsoft.com/office/officeart/2005/8/layout/hList6"/>
    <dgm:cxn modelId="{6216A292-D2FF-4CC3-8B03-14669475E0B1}" type="presParOf" srcId="{19958F98-C0D0-40F9-998F-33D71D54FA04}" destId="{C2750798-2493-4D7C-9719-9C90F673B3E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D44EA8A-B29F-42F7-84E9-B68B2E57F192}"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7BCB68F3-BF49-4F17-84B6-2F2459155090}">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Asthma</a:t>
          </a:r>
          <a:endParaRPr lang="en-AU" sz="2000" dirty="0"/>
        </a:p>
      </dgm:t>
    </dgm:pt>
    <dgm:pt modelId="{34C4DA44-7327-4CFE-905A-3E46FD24D82D}" type="parTrans" cxnId="{1C620168-7FB3-4694-B860-D8F042854E48}">
      <dgm:prSet/>
      <dgm:spPr/>
      <dgm:t>
        <a:bodyPr/>
        <a:lstStyle/>
        <a:p>
          <a:pPr>
            <a:lnSpc>
              <a:spcPct val="114000"/>
            </a:lnSpc>
            <a:spcBef>
              <a:spcPts val="600"/>
            </a:spcBef>
            <a:spcAft>
              <a:spcPts val="600"/>
            </a:spcAft>
          </a:pPr>
          <a:endParaRPr lang="en-AU" sz="2000"/>
        </a:p>
      </dgm:t>
    </dgm:pt>
    <dgm:pt modelId="{92CF9890-57CD-4937-A9AB-DA9C5D215268}" type="sibTrans" cxnId="{1C620168-7FB3-4694-B860-D8F042854E48}">
      <dgm:prSet/>
      <dgm:spPr/>
      <dgm:t>
        <a:bodyPr/>
        <a:lstStyle/>
        <a:p>
          <a:pPr>
            <a:lnSpc>
              <a:spcPct val="114000"/>
            </a:lnSpc>
            <a:spcBef>
              <a:spcPts val="600"/>
            </a:spcBef>
            <a:spcAft>
              <a:spcPts val="600"/>
            </a:spcAft>
          </a:pPr>
          <a:endParaRPr lang="en-AU" sz="2000"/>
        </a:p>
      </dgm:t>
    </dgm:pt>
    <dgm:pt modelId="{A66FA397-1553-4625-83DC-2A6AB79D103F}">
      <dgm:prSet custT="1"/>
      <dgm:spPr>
        <a:solidFill>
          <a:srgbClr val="3CBE99"/>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Allergies</a:t>
          </a:r>
          <a:endParaRPr lang="en-US" sz="2000" dirty="0"/>
        </a:p>
      </dgm:t>
    </dgm:pt>
    <dgm:pt modelId="{DC60CB58-41B7-4156-80CD-08C2707082D2}" type="parTrans" cxnId="{4704561B-D85A-472D-8D52-DBF2EF2A001E}">
      <dgm:prSet/>
      <dgm:spPr/>
      <dgm:t>
        <a:bodyPr/>
        <a:lstStyle/>
        <a:p>
          <a:pPr>
            <a:lnSpc>
              <a:spcPct val="114000"/>
            </a:lnSpc>
            <a:spcBef>
              <a:spcPts val="600"/>
            </a:spcBef>
            <a:spcAft>
              <a:spcPts val="600"/>
            </a:spcAft>
          </a:pPr>
          <a:endParaRPr lang="en-AU" sz="2000"/>
        </a:p>
      </dgm:t>
    </dgm:pt>
    <dgm:pt modelId="{55BCB8FF-242E-4E95-8D7C-DE3FD2FE7071}" type="sibTrans" cxnId="{4704561B-D85A-472D-8D52-DBF2EF2A001E}">
      <dgm:prSet/>
      <dgm:spPr/>
      <dgm:t>
        <a:bodyPr/>
        <a:lstStyle/>
        <a:p>
          <a:pPr>
            <a:lnSpc>
              <a:spcPct val="114000"/>
            </a:lnSpc>
            <a:spcBef>
              <a:spcPts val="600"/>
            </a:spcBef>
            <a:spcAft>
              <a:spcPts val="600"/>
            </a:spcAft>
          </a:pPr>
          <a:endParaRPr lang="en-AU" sz="2000"/>
        </a:p>
      </dgm:t>
    </dgm:pt>
    <dgm:pt modelId="{C01F9847-1DFB-4CE4-A38E-52B3CCA16051}">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Cancer</a:t>
          </a:r>
          <a:endParaRPr lang="en-US" sz="2000" dirty="0"/>
        </a:p>
      </dgm:t>
    </dgm:pt>
    <dgm:pt modelId="{17FFF9BF-69F1-421C-8468-E8B01FF21600}" type="parTrans" cxnId="{6C9B56EB-6181-4D71-B2DD-D71D0329C125}">
      <dgm:prSet/>
      <dgm:spPr/>
      <dgm:t>
        <a:bodyPr/>
        <a:lstStyle/>
        <a:p>
          <a:pPr>
            <a:lnSpc>
              <a:spcPct val="114000"/>
            </a:lnSpc>
            <a:spcBef>
              <a:spcPts val="600"/>
            </a:spcBef>
            <a:spcAft>
              <a:spcPts val="600"/>
            </a:spcAft>
          </a:pPr>
          <a:endParaRPr lang="en-AU" sz="2000"/>
        </a:p>
      </dgm:t>
    </dgm:pt>
    <dgm:pt modelId="{9F819FDE-6DAA-4ABD-83E9-E0A48A80025B}" type="sibTrans" cxnId="{6C9B56EB-6181-4D71-B2DD-D71D0329C125}">
      <dgm:prSet/>
      <dgm:spPr/>
      <dgm:t>
        <a:bodyPr/>
        <a:lstStyle/>
        <a:p>
          <a:pPr>
            <a:lnSpc>
              <a:spcPct val="114000"/>
            </a:lnSpc>
            <a:spcBef>
              <a:spcPts val="600"/>
            </a:spcBef>
            <a:spcAft>
              <a:spcPts val="600"/>
            </a:spcAft>
          </a:pPr>
          <a:endParaRPr lang="en-AU" sz="2000"/>
        </a:p>
      </dgm:t>
    </dgm:pt>
    <dgm:pt modelId="{64142DAC-BE81-4CD0-B553-A843CB378D77}">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High cholesterol</a:t>
          </a:r>
          <a:endParaRPr lang="en-US" sz="2000" dirty="0"/>
        </a:p>
      </dgm:t>
    </dgm:pt>
    <dgm:pt modelId="{6459E563-9E2C-41B8-ADAA-F0AAAB231976}" type="parTrans" cxnId="{5F2012F0-C54A-489D-816B-770BA0D2FC30}">
      <dgm:prSet/>
      <dgm:spPr/>
      <dgm:t>
        <a:bodyPr/>
        <a:lstStyle/>
        <a:p>
          <a:pPr>
            <a:lnSpc>
              <a:spcPct val="114000"/>
            </a:lnSpc>
            <a:spcBef>
              <a:spcPts val="600"/>
            </a:spcBef>
            <a:spcAft>
              <a:spcPts val="600"/>
            </a:spcAft>
          </a:pPr>
          <a:endParaRPr lang="en-AU" sz="2000"/>
        </a:p>
      </dgm:t>
    </dgm:pt>
    <dgm:pt modelId="{1657BCD0-C1BE-4E78-AAE3-FD7717433838}" type="sibTrans" cxnId="{5F2012F0-C54A-489D-816B-770BA0D2FC30}">
      <dgm:prSet/>
      <dgm:spPr/>
      <dgm:t>
        <a:bodyPr/>
        <a:lstStyle/>
        <a:p>
          <a:pPr>
            <a:lnSpc>
              <a:spcPct val="114000"/>
            </a:lnSpc>
            <a:spcBef>
              <a:spcPts val="600"/>
            </a:spcBef>
            <a:spcAft>
              <a:spcPts val="600"/>
            </a:spcAft>
          </a:pPr>
          <a:endParaRPr lang="en-AU" sz="2000"/>
        </a:p>
      </dgm:t>
    </dgm:pt>
    <dgm:pt modelId="{19958F98-C0D0-40F9-998F-33D71D54FA04}" type="pres">
      <dgm:prSet presAssocID="{ED44EA8A-B29F-42F7-84E9-B68B2E57F192}" presName="Name0" presStyleCnt="0">
        <dgm:presLayoutVars>
          <dgm:dir/>
          <dgm:resizeHandles val="exact"/>
        </dgm:presLayoutVars>
      </dgm:prSet>
      <dgm:spPr/>
    </dgm:pt>
    <dgm:pt modelId="{B0920A1C-35A2-42E4-BEA9-879C1B7AE255}" type="pres">
      <dgm:prSet presAssocID="{7BCB68F3-BF49-4F17-84B6-2F2459155090}" presName="node" presStyleLbl="node1" presStyleIdx="0" presStyleCnt="4">
        <dgm:presLayoutVars>
          <dgm:bulletEnabled val="1"/>
        </dgm:presLayoutVars>
      </dgm:prSet>
      <dgm:spPr/>
    </dgm:pt>
    <dgm:pt modelId="{1E1219D1-4ED1-4D8C-8741-652C29B03E58}" type="pres">
      <dgm:prSet presAssocID="{92CF9890-57CD-4937-A9AB-DA9C5D215268}" presName="sibTrans" presStyleCnt="0"/>
      <dgm:spPr/>
    </dgm:pt>
    <dgm:pt modelId="{B8B7F75F-C05C-4739-8F48-E3626B055DB5}" type="pres">
      <dgm:prSet presAssocID="{A66FA397-1553-4625-83DC-2A6AB79D103F}" presName="node" presStyleLbl="node1" presStyleIdx="1" presStyleCnt="4">
        <dgm:presLayoutVars>
          <dgm:bulletEnabled val="1"/>
        </dgm:presLayoutVars>
      </dgm:prSet>
      <dgm:spPr/>
    </dgm:pt>
    <dgm:pt modelId="{B28C72D6-DBF9-4536-813B-D75C08BB777E}" type="pres">
      <dgm:prSet presAssocID="{55BCB8FF-242E-4E95-8D7C-DE3FD2FE7071}" presName="sibTrans" presStyleCnt="0"/>
      <dgm:spPr/>
    </dgm:pt>
    <dgm:pt modelId="{F64A3B34-2DDF-4729-95A2-60A8070CF741}" type="pres">
      <dgm:prSet presAssocID="{C01F9847-1DFB-4CE4-A38E-52B3CCA16051}" presName="node" presStyleLbl="node1" presStyleIdx="2" presStyleCnt="4">
        <dgm:presLayoutVars>
          <dgm:bulletEnabled val="1"/>
        </dgm:presLayoutVars>
      </dgm:prSet>
      <dgm:spPr/>
    </dgm:pt>
    <dgm:pt modelId="{97C8C0E6-B7A6-4614-8751-906DF7EAF988}" type="pres">
      <dgm:prSet presAssocID="{9F819FDE-6DAA-4ABD-83E9-E0A48A80025B}" presName="sibTrans" presStyleCnt="0"/>
      <dgm:spPr/>
    </dgm:pt>
    <dgm:pt modelId="{E4AE0F0A-C207-486F-9F63-8273D0FA8D76}" type="pres">
      <dgm:prSet presAssocID="{64142DAC-BE81-4CD0-B553-A843CB378D77}" presName="node" presStyleLbl="node1" presStyleIdx="3" presStyleCnt="4">
        <dgm:presLayoutVars>
          <dgm:bulletEnabled val="1"/>
        </dgm:presLayoutVars>
      </dgm:prSet>
      <dgm:spPr/>
    </dgm:pt>
  </dgm:ptLst>
  <dgm:cxnLst>
    <dgm:cxn modelId="{631D8B07-49F8-4AC7-8CBD-238C86A480D9}" type="presOf" srcId="{7BCB68F3-BF49-4F17-84B6-2F2459155090}" destId="{B0920A1C-35A2-42E4-BEA9-879C1B7AE255}" srcOrd="0" destOrd="0" presId="urn:microsoft.com/office/officeart/2005/8/layout/hList6"/>
    <dgm:cxn modelId="{70981415-4CDC-4667-A6F6-22A48E93AFB1}" type="presOf" srcId="{ED44EA8A-B29F-42F7-84E9-B68B2E57F192}" destId="{19958F98-C0D0-40F9-998F-33D71D54FA04}" srcOrd="0" destOrd="0" presId="urn:microsoft.com/office/officeart/2005/8/layout/hList6"/>
    <dgm:cxn modelId="{4704561B-D85A-472D-8D52-DBF2EF2A001E}" srcId="{ED44EA8A-B29F-42F7-84E9-B68B2E57F192}" destId="{A66FA397-1553-4625-83DC-2A6AB79D103F}" srcOrd="1" destOrd="0" parTransId="{DC60CB58-41B7-4156-80CD-08C2707082D2}" sibTransId="{55BCB8FF-242E-4E95-8D7C-DE3FD2FE7071}"/>
    <dgm:cxn modelId="{457FCE44-3C85-4A31-BB0B-DDE464D261E4}" type="presOf" srcId="{64142DAC-BE81-4CD0-B553-A843CB378D77}" destId="{E4AE0F0A-C207-486F-9F63-8273D0FA8D76}" srcOrd="0" destOrd="0" presId="urn:microsoft.com/office/officeart/2005/8/layout/hList6"/>
    <dgm:cxn modelId="{1C620168-7FB3-4694-B860-D8F042854E48}" srcId="{ED44EA8A-B29F-42F7-84E9-B68B2E57F192}" destId="{7BCB68F3-BF49-4F17-84B6-2F2459155090}" srcOrd="0" destOrd="0" parTransId="{34C4DA44-7327-4CFE-905A-3E46FD24D82D}" sibTransId="{92CF9890-57CD-4937-A9AB-DA9C5D215268}"/>
    <dgm:cxn modelId="{20E6AB90-DEB7-43EC-8A48-2B880A17ED43}" type="presOf" srcId="{C01F9847-1DFB-4CE4-A38E-52B3CCA16051}" destId="{F64A3B34-2DDF-4729-95A2-60A8070CF741}" srcOrd="0" destOrd="0" presId="urn:microsoft.com/office/officeart/2005/8/layout/hList6"/>
    <dgm:cxn modelId="{18F190BA-1F07-4E4E-A09B-79F9F6F5493A}" type="presOf" srcId="{A66FA397-1553-4625-83DC-2A6AB79D103F}" destId="{B8B7F75F-C05C-4739-8F48-E3626B055DB5}" srcOrd="0" destOrd="0" presId="urn:microsoft.com/office/officeart/2005/8/layout/hList6"/>
    <dgm:cxn modelId="{6C9B56EB-6181-4D71-B2DD-D71D0329C125}" srcId="{ED44EA8A-B29F-42F7-84E9-B68B2E57F192}" destId="{C01F9847-1DFB-4CE4-A38E-52B3CCA16051}" srcOrd="2" destOrd="0" parTransId="{17FFF9BF-69F1-421C-8468-E8B01FF21600}" sibTransId="{9F819FDE-6DAA-4ABD-83E9-E0A48A80025B}"/>
    <dgm:cxn modelId="{5F2012F0-C54A-489D-816B-770BA0D2FC30}" srcId="{ED44EA8A-B29F-42F7-84E9-B68B2E57F192}" destId="{64142DAC-BE81-4CD0-B553-A843CB378D77}" srcOrd="3" destOrd="0" parTransId="{6459E563-9E2C-41B8-ADAA-F0AAAB231976}" sibTransId="{1657BCD0-C1BE-4E78-AAE3-FD7717433838}"/>
    <dgm:cxn modelId="{1A4FD069-4931-49C0-B6A8-CDC5FCF80D13}" type="presParOf" srcId="{19958F98-C0D0-40F9-998F-33D71D54FA04}" destId="{B0920A1C-35A2-42E4-BEA9-879C1B7AE255}" srcOrd="0" destOrd="0" presId="urn:microsoft.com/office/officeart/2005/8/layout/hList6"/>
    <dgm:cxn modelId="{BDA193B8-EB9F-4798-B93E-2829A9996581}" type="presParOf" srcId="{19958F98-C0D0-40F9-998F-33D71D54FA04}" destId="{1E1219D1-4ED1-4D8C-8741-652C29B03E58}" srcOrd="1" destOrd="0" presId="urn:microsoft.com/office/officeart/2005/8/layout/hList6"/>
    <dgm:cxn modelId="{D289A2F7-56DD-441F-B6C7-07A6D1C2D811}" type="presParOf" srcId="{19958F98-C0D0-40F9-998F-33D71D54FA04}" destId="{B8B7F75F-C05C-4739-8F48-E3626B055DB5}" srcOrd="2" destOrd="0" presId="urn:microsoft.com/office/officeart/2005/8/layout/hList6"/>
    <dgm:cxn modelId="{3D1C8873-6588-4F0D-86A8-E823761A3C67}" type="presParOf" srcId="{19958F98-C0D0-40F9-998F-33D71D54FA04}" destId="{B28C72D6-DBF9-4536-813B-D75C08BB777E}" srcOrd="3" destOrd="0" presId="urn:microsoft.com/office/officeart/2005/8/layout/hList6"/>
    <dgm:cxn modelId="{B7CC0C4F-FF71-4D5F-9F8A-FBD643E673CE}" type="presParOf" srcId="{19958F98-C0D0-40F9-998F-33D71D54FA04}" destId="{F64A3B34-2DDF-4729-95A2-60A8070CF741}" srcOrd="4" destOrd="0" presId="urn:microsoft.com/office/officeart/2005/8/layout/hList6"/>
    <dgm:cxn modelId="{92A4E7BC-CFD6-4FB7-8F72-3D9C5F9A37C7}" type="presParOf" srcId="{19958F98-C0D0-40F9-998F-33D71D54FA04}" destId="{97C8C0E6-B7A6-4614-8751-906DF7EAF988}" srcOrd="5" destOrd="0" presId="urn:microsoft.com/office/officeart/2005/8/layout/hList6"/>
    <dgm:cxn modelId="{D5679274-D2AD-48DA-9549-439CFD54A309}" type="presParOf" srcId="{19958F98-C0D0-40F9-998F-33D71D54FA04}" destId="{E4AE0F0A-C207-486F-9F63-8273D0FA8D76}"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A32310A-934A-48FA-8B48-6B329F2FE7A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1A726C2-B715-4228-994E-7951B01E576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What do you have to report?</a:t>
          </a:r>
          <a:endParaRPr lang="en-AU" sz="2000" dirty="0"/>
        </a:p>
      </dgm:t>
    </dgm:pt>
    <dgm:pt modelId="{0D6146FB-F68B-4A3F-A824-FC8FFACEC621}" type="parTrans" cxnId="{7C6162E5-4563-464D-B9BD-24F3690510DF}">
      <dgm:prSet/>
      <dgm:spPr/>
      <dgm:t>
        <a:bodyPr/>
        <a:lstStyle/>
        <a:p>
          <a:pPr>
            <a:lnSpc>
              <a:spcPct val="114000"/>
            </a:lnSpc>
            <a:spcBef>
              <a:spcPts val="600"/>
            </a:spcBef>
            <a:spcAft>
              <a:spcPts val="600"/>
            </a:spcAft>
          </a:pPr>
          <a:endParaRPr lang="en-AU" sz="2000"/>
        </a:p>
      </dgm:t>
    </dgm:pt>
    <dgm:pt modelId="{9C967382-5998-48BB-954C-FB714424047E}" type="sibTrans" cxnId="{7C6162E5-4563-464D-B9BD-24F3690510DF}">
      <dgm:prSet/>
      <dgm:spPr/>
      <dgm:t>
        <a:bodyPr/>
        <a:lstStyle/>
        <a:p>
          <a:pPr>
            <a:lnSpc>
              <a:spcPct val="114000"/>
            </a:lnSpc>
            <a:spcBef>
              <a:spcPts val="600"/>
            </a:spcBef>
            <a:spcAft>
              <a:spcPts val="600"/>
            </a:spcAft>
          </a:pPr>
          <a:endParaRPr lang="en-AU" sz="2000"/>
        </a:p>
      </dgm:t>
    </dgm:pt>
    <dgm:pt modelId="{928C9690-DBA4-4AB8-A76E-493C6D997243}">
      <dgm:prSet custT="1"/>
      <dgm:spPr>
        <a:solidFill>
          <a:srgbClr val="42BDCA"/>
        </a:solidFill>
      </dgm:spPr>
      <dgm:t>
        <a:bodyPr/>
        <a:lstStyle/>
        <a:p>
          <a:pPr>
            <a:lnSpc>
              <a:spcPct val="114000"/>
            </a:lnSpc>
            <a:spcBef>
              <a:spcPts val="600"/>
            </a:spcBef>
            <a:spcAft>
              <a:spcPts val="600"/>
            </a:spcAft>
          </a:pPr>
          <a:r>
            <a:rPr lang="en-US" sz="2000" dirty="0"/>
            <a:t>How should you do the report?</a:t>
          </a:r>
        </a:p>
      </dgm:t>
    </dgm:pt>
    <dgm:pt modelId="{0D06AA73-2A87-4D9B-92B4-AA50405A70A7}" type="parTrans" cxnId="{1755D0A9-131F-4FA1-B59C-5B85D5F2966B}">
      <dgm:prSet/>
      <dgm:spPr/>
      <dgm:t>
        <a:bodyPr/>
        <a:lstStyle/>
        <a:p>
          <a:pPr>
            <a:lnSpc>
              <a:spcPct val="114000"/>
            </a:lnSpc>
            <a:spcBef>
              <a:spcPts val="600"/>
            </a:spcBef>
            <a:spcAft>
              <a:spcPts val="600"/>
            </a:spcAft>
          </a:pPr>
          <a:endParaRPr lang="en-AU" sz="2000"/>
        </a:p>
      </dgm:t>
    </dgm:pt>
    <dgm:pt modelId="{F3910458-E929-44AE-9984-6ABAF0785978}" type="sibTrans" cxnId="{1755D0A9-131F-4FA1-B59C-5B85D5F2966B}">
      <dgm:prSet/>
      <dgm:spPr/>
      <dgm:t>
        <a:bodyPr/>
        <a:lstStyle/>
        <a:p>
          <a:pPr>
            <a:lnSpc>
              <a:spcPct val="114000"/>
            </a:lnSpc>
            <a:spcBef>
              <a:spcPts val="600"/>
            </a:spcBef>
            <a:spcAft>
              <a:spcPts val="600"/>
            </a:spcAft>
          </a:pPr>
          <a:endParaRPr lang="en-AU" sz="2000"/>
        </a:p>
      </dgm:t>
    </dgm:pt>
    <dgm:pt modelId="{47D6EC95-2C35-48BD-A3BE-AAEF6C8E8172}">
      <dgm:prSet custT="1"/>
      <dgm:spPr>
        <a:solidFill>
          <a:srgbClr val="3CBE99"/>
        </a:solidFill>
      </dgm:spPr>
      <dgm:t>
        <a:bodyPr/>
        <a:lstStyle/>
        <a:p>
          <a:pPr>
            <a:lnSpc>
              <a:spcPct val="114000"/>
            </a:lnSpc>
            <a:spcBef>
              <a:spcPts val="600"/>
            </a:spcBef>
            <a:spcAft>
              <a:spcPts val="600"/>
            </a:spcAft>
          </a:pPr>
          <a:r>
            <a:rPr lang="en-US" sz="2000"/>
            <a:t>How frequently should you report? </a:t>
          </a:r>
          <a:endParaRPr lang="en-US" sz="2000" dirty="0"/>
        </a:p>
      </dgm:t>
    </dgm:pt>
    <dgm:pt modelId="{BD3F82AA-5D51-467C-82DE-160403536EFE}" type="parTrans" cxnId="{099BEDF4-D1AB-4A27-A26B-EA253333F17B}">
      <dgm:prSet/>
      <dgm:spPr/>
      <dgm:t>
        <a:bodyPr/>
        <a:lstStyle/>
        <a:p>
          <a:pPr>
            <a:lnSpc>
              <a:spcPct val="114000"/>
            </a:lnSpc>
            <a:spcBef>
              <a:spcPts val="600"/>
            </a:spcBef>
            <a:spcAft>
              <a:spcPts val="600"/>
            </a:spcAft>
          </a:pPr>
          <a:endParaRPr lang="en-AU" sz="2000"/>
        </a:p>
      </dgm:t>
    </dgm:pt>
    <dgm:pt modelId="{DF127DF2-A95B-436C-8AB1-F2965ECA5243}" type="sibTrans" cxnId="{099BEDF4-D1AB-4A27-A26B-EA253333F17B}">
      <dgm:prSet/>
      <dgm:spPr/>
      <dgm:t>
        <a:bodyPr/>
        <a:lstStyle/>
        <a:p>
          <a:pPr>
            <a:lnSpc>
              <a:spcPct val="114000"/>
            </a:lnSpc>
            <a:spcBef>
              <a:spcPts val="600"/>
            </a:spcBef>
            <a:spcAft>
              <a:spcPts val="600"/>
            </a:spcAft>
          </a:pPr>
          <a:endParaRPr lang="en-AU" sz="2000"/>
        </a:p>
      </dgm:t>
    </dgm:pt>
    <dgm:pt modelId="{2DD96495-CC2B-4442-AAB3-79CAC5A9C8A3}">
      <dgm:prSet custT="1"/>
      <dgm:spPr/>
      <dgm:t>
        <a:bodyPr/>
        <a:lstStyle/>
        <a:p>
          <a:pPr>
            <a:lnSpc>
              <a:spcPct val="114000"/>
            </a:lnSpc>
            <a:spcBef>
              <a:spcPts val="600"/>
            </a:spcBef>
            <a:spcAft>
              <a:spcPts val="600"/>
            </a:spcAft>
          </a:pPr>
          <a:r>
            <a:rPr lang="en-US" sz="2000"/>
            <a:t>Who do you approach for reports and updates?</a:t>
          </a:r>
          <a:endParaRPr lang="en-US" sz="2000" dirty="0"/>
        </a:p>
      </dgm:t>
    </dgm:pt>
    <dgm:pt modelId="{4F3FAA78-B59F-4A8F-B89A-51E6DF86E83F}" type="parTrans" cxnId="{503BCCF5-7C3E-4987-9629-659D373A566E}">
      <dgm:prSet/>
      <dgm:spPr/>
      <dgm:t>
        <a:bodyPr/>
        <a:lstStyle/>
        <a:p>
          <a:pPr>
            <a:lnSpc>
              <a:spcPct val="114000"/>
            </a:lnSpc>
            <a:spcBef>
              <a:spcPts val="600"/>
            </a:spcBef>
            <a:spcAft>
              <a:spcPts val="600"/>
            </a:spcAft>
          </a:pPr>
          <a:endParaRPr lang="en-AU" sz="2000"/>
        </a:p>
      </dgm:t>
    </dgm:pt>
    <dgm:pt modelId="{ED1B5FEC-2D71-4DD9-87EC-C3097D9E2D8A}" type="sibTrans" cxnId="{503BCCF5-7C3E-4987-9629-659D373A566E}">
      <dgm:prSet/>
      <dgm:spPr/>
      <dgm:t>
        <a:bodyPr/>
        <a:lstStyle/>
        <a:p>
          <a:pPr>
            <a:lnSpc>
              <a:spcPct val="114000"/>
            </a:lnSpc>
            <a:spcBef>
              <a:spcPts val="600"/>
            </a:spcBef>
            <a:spcAft>
              <a:spcPts val="600"/>
            </a:spcAft>
          </a:pPr>
          <a:endParaRPr lang="en-AU" sz="2000"/>
        </a:p>
      </dgm:t>
    </dgm:pt>
    <dgm:pt modelId="{243E5893-B066-4F19-BCDF-1A049E74A3CB}">
      <dgm:prSet custT="1"/>
      <dgm:spPr/>
      <dgm:t>
        <a:bodyPr/>
        <a:lstStyle/>
        <a:p>
          <a:pPr>
            <a:lnSpc>
              <a:spcPct val="114000"/>
            </a:lnSpc>
            <a:spcBef>
              <a:spcPts val="600"/>
            </a:spcBef>
            <a:spcAft>
              <a:spcPts val="600"/>
            </a:spcAft>
          </a:pPr>
          <a:r>
            <a:rPr lang="en-US" sz="2000"/>
            <a:t>How do you contact them during emergencies?</a:t>
          </a:r>
          <a:endParaRPr lang="en-US" sz="2000" dirty="0"/>
        </a:p>
      </dgm:t>
    </dgm:pt>
    <dgm:pt modelId="{05313BB2-7328-427D-9B73-1D806DED6D23}" type="parTrans" cxnId="{FDD94E6C-6351-43B7-9CE3-732119FAAC47}">
      <dgm:prSet/>
      <dgm:spPr/>
      <dgm:t>
        <a:bodyPr/>
        <a:lstStyle/>
        <a:p>
          <a:pPr>
            <a:lnSpc>
              <a:spcPct val="114000"/>
            </a:lnSpc>
            <a:spcBef>
              <a:spcPts val="600"/>
            </a:spcBef>
            <a:spcAft>
              <a:spcPts val="600"/>
            </a:spcAft>
          </a:pPr>
          <a:endParaRPr lang="en-AU" sz="2000"/>
        </a:p>
      </dgm:t>
    </dgm:pt>
    <dgm:pt modelId="{0F56D54C-C0A2-4AD3-B76E-885FE381BD31}" type="sibTrans" cxnId="{FDD94E6C-6351-43B7-9CE3-732119FAAC47}">
      <dgm:prSet/>
      <dgm:spPr/>
      <dgm:t>
        <a:bodyPr/>
        <a:lstStyle/>
        <a:p>
          <a:pPr>
            <a:lnSpc>
              <a:spcPct val="114000"/>
            </a:lnSpc>
            <a:spcBef>
              <a:spcPts val="600"/>
            </a:spcBef>
            <a:spcAft>
              <a:spcPts val="600"/>
            </a:spcAft>
          </a:pPr>
          <a:endParaRPr lang="en-AU" sz="2000"/>
        </a:p>
      </dgm:t>
    </dgm:pt>
    <dgm:pt modelId="{270B6092-4D0F-4534-A267-7A22597C9100}" type="pres">
      <dgm:prSet presAssocID="{AA32310A-934A-48FA-8B48-6B329F2FE7AA}" presName="linear" presStyleCnt="0">
        <dgm:presLayoutVars>
          <dgm:animLvl val="lvl"/>
          <dgm:resizeHandles val="exact"/>
        </dgm:presLayoutVars>
      </dgm:prSet>
      <dgm:spPr/>
    </dgm:pt>
    <dgm:pt modelId="{D5974A35-7170-4E87-A7E1-765FE13D1EFF}" type="pres">
      <dgm:prSet presAssocID="{A1A726C2-B715-4228-994E-7951B01E5766}" presName="parentText" presStyleLbl="node1" presStyleIdx="0" presStyleCnt="5">
        <dgm:presLayoutVars>
          <dgm:chMax val="0"/>
          <dgm:bulletEnabled val="1"/>
        </dgm:presLayoutVars>
      </dgm:prSet>
      <dgm:spPr/>
    </dgm:pt>
    <dgm:pt modelId="{D42B7752-7076-430F-A322-E4267B012474}" type="pres">
      <dgm:prSet presAssocID="{9C967382-5998-48BB-954C-FB714424047E}" presName="spacer" presStyleCnt="0"/>
      <dgm:spPr/>
    </dgm:pt>
    <dgm:pt modelId="{9432AB9D-F32E-48EF-9E53-3895D1261BF2}" type="pres">
      <dgm:prSet presAssocID="{928C9690-DBA4-4AB8-A76E-493C6D997243}" presName="parentText" presStyleLbl="node1" presStyleIdx="1" presStyleCnt="5">
        <dgm:presLayoutVars>
          <dgm:chMax val="0"/>
          <dgm:bulletEnabled val="1"/>
        </dgm:presLayoutVars>
      </dgm:prSet>
      <dgm:spPr/>
    </dgm:pt>
    <dgm:pt modelId="{92E0C550-0C5F-400D-8C41-673206CAB3FF}" type="pres">
      <dgm:prSet presAssocID="{F3910458-E929-44AE-9984-6ABAF0785978}" presName="spacer" presStyleCnt="0"/>
      <dgm:spPr/>
    </dgm:pt>
    <dgm:pt modelId="{582A24A0-D7A9-463C-BFD3-45163ACB597C}" type="pres">
      <dgm:prSet presAssocID="{47D6EC95-2C35-48BD-A3BE-AAEF6C8E8172}" presName="parentText" presStyleLbl="node1" presStyleIdx="2" presStyleCnt="5">
        <dgm:presLayoutVars>
          <dgm:chMax val="0"/>
          <dgm:bulletEnabled val="1"/>
        </dgm:presLayoutVars>
      </dgm:prSet>
      <dgm:spPr/>
    </dgm:pt>
    <dgm:pt modelId="{F95B00E7-2B98-4C3D-8721-57AE7FB9E3B7}" type="pres">
      <dgm:prSet presAssocID="{DF127DF2-A95B-436C-8AB1-F2965ECA5243}" presName="spacer" presStyleCnt="0"/>
      <dgm:spPr/>
    </dgm:pt>
    <dgm:pt modelId="{A7CF2B1F-9CF4-4637-A6E1-B7506E25971D}" type="pres">
      <dgm:prSet presAssocID="{2DD96495-CC2B-4442-AAB3-79CAC5A9C8A3}" presName="parentText" presStyleLbl="node1" presStyleIdx="3" presStyleCnt="5">
        <dgm:presLayoutVars>
          <dgm:chMax val="0"/>
          <dgm:bulletEnabled val="1"/>
        </dgm:presLayoutVars>
      </dgm:prSet>
      <dgm:spPr/>
    </dgm:pt>
    <dgm:pt modelId="{98C55E94-8DF9-4E73-980F-56E9FFB16493}" type="pres">
      <dgm:prSet presAssocID="{ED1B5FEC-2D71-4DD9-87EC-C3097D9E2D8A}" presName="spacer" presStyleCnt="0"/>
      <dgm:spPr/>
    </dgm:pt>
    <dgm:pt modelId="{DFB06B1B-BE07-4152-8146-054DD02F9B12}" type="pres">
      <dgm:prSet presAssocID="{243E5893-B066-4F19-BCDF-1A049E74A3CB}" presName="parentText" presStyleLbl="node1" presStyleIdx="4" presStyleCnt="5">
        <dgm:presLayoutVars>
          <dgm:chMax val="0"/>
          <dgm:bulletEnabled val="1"/>
        </dgm:presLayoutVars>
      </dgm:prSet>
      <dgm:spPr/>
    </dgm:pt>
  </dgm:ptLst>
  <dgm:cxnLst>
    <dgm:cxn modelId="{2675155E-9F15-42FF-B5C6-322AC00C6B34}" type="presOf" srcId="{243E5893-B066-4F19-BCDF-1A049E74A3CB}" destId="{DFB06B1B-BE07-4152-8146-054DD02F9B12}" srcOrd="0" destOrd="0" presId="urn:microsoft.com/office/officeart/2005/8/layout/vList2"/>
    <dgm:cxn modelId="{FDD94E6C-6351-43B7-9CE3-732119FAAC47}" srcId="{AA32310A-934A-48FA-8B48-6B329F2FE7AA}" destId="{243E5893-B066-4F19-BCDF-1A049E74A3CB}" srcOrd="4" destOrd="0" parTransId="{05313BB2-7328-427D-9B73-1D806DED6D23}" sibTransId="{0F56D54C-C0A2-4AD3-B76E-885FE381BD31}"/>
    <dgm:cxn modelId="{EDA85983-7AB1-48BE-85C3-0DCBE951789F}" type="presOf" srcId="{47D6EC95-2C35-48BD-A3BE-AAEF6C8E8172}" destId="{582A24A0-D7A9-463C-BFD3-45163ACB597C}" srcOrd="0" destOrd="0" presId="urn:microsoft.com/office/officeart/2005/8/layout/vList2"/>
    <dgm:cxn modelId="{9200408D-6563-45C6-BEFF-C83EF0811038}" type="presOf" srcId="{AA32310A-934A-48FA-8B48-6B329F2FE7AA}" destId="{270B6092-4D0F-4534-A267-7A22597C9100}" srcOrd="0" destOrd="0" presId="urn:microsoft.com/office/officeart/2005/8/layout/vList2"/>
    <dgm:cxn modelId="{1755D0A9-131F-4FA1-B59C-5B85D5F2966B}" srcId="{AA32310A-934A-48FA-8B48-6B329F2FE7AA}" destId="{928C9690-DBA4-4AB8-A76E-493C6D997243}" srcOrd="1" destOrd="0" parTransId="{0D06AA73-2A87-4D9B-92B4-AA50405A70A7}" sibTransId="{F3910458-E929-44AE-9984-6ABAF0785978}"/>
    <dgm:cxn modelId="{255878B8-0859-4F15-88FA-25DF48232F14}" type="presOf" srcId="{2DD96495-CC2B-4442-AAB3-79CAC5A9C8A3}" destId="{A7CF2B1F-9CF4-4637-A6E1-B7506E25971D}" srcOrd="0" destOrd="0" presId="urn:microsoft.com/office/officeart/2005/8/layout/vList2"/>
    <dgm:cxn modelId="{B756DFDE-D0A8-4131-BC4D-18329DE78EF4}" type="presOf" srcId="{A1A726C2-B715-4228-994E-7951B01E5766}" destId="{D5974A35-7170-4E87-A7E1-765FE13D1EFF}" srcOrd="0" destOrd="0" presId="urn:microsoft.com/office/officeart/2005/8/layout/vList2"/>
    <dgm:cxn modelId="{7C6162E5-4563-464D-B9BD-24F3690510DF}" srcId="{AA32310A-934A-48FA-8B48-6B329F2FE7AA}" destId="{A1A726C2-B715-4228-994E-7951B01E5766}" srcOrd="0" destOrd="0" parTransId="{0D6146FB-F68B-4A3F-A824-FC8FFACEC621}" sibTransId="{9C967382-5998-48BB-954C-FB714424047E}"/>
    <dgm:cxn modelId="{099BEDF4-D1AB-4A27-A26B-EA253333F17B}" srcId="{AA32310A-934A-48FA-8B48-6B329F2FE7AA}" destId="{47D6EC95-2C35-48BD-A3BE-AAEF6C8E8172}" srcOrd="2" destOrd="0" parTransId="{BD3F82AA-5D51-467C-82DE-160403536EFE}" sibTransId="{DF127DF2-A95B-436C-8AB1-F2965ECA5243}"/>
    <dgm:cxn modelId="{503BCCF5-7C3E-4987-9629-659D373A566E}" srcId="{AA32310A-934A-48FA-8B48-6B329F2FE7AA}" destId="{2DD96495-CC2B-4442-AAB3-79CAC5A9C8A3}" srcOrd="3" destOrd="0" parTransId="{4F3FAA78-B59F-4A8F-B89A-51E6DF86E83F}" sibTransId="{ED1B5FEC-2D71-4DD9-87EC-C3097D9E2D8A}"/>
    <dgm:cxn modelId="{E2CC20F8-FFA1-4E15-9B6E-1EEDF88456F2}" type="presOf" srcId="{928C9690-DBA4-4AB8-A76E-493C6D997243}" destId="{9432AB9D-F32E-48EF-9E53-3895D1261BF2}" srcOrd="0" destOrd="0" presId="urn:microsoft.com/office/officeart/2005/8/layout/vList2"/>
    <dgm:cxn modelId="{22148751-074E-4E12-A275-C9E912B84DD4}" type="presParOf" srcId="{270B6092-4D0F-4534-A267-7A22597C9100}" destId="{D5974A35-7170-4E87-A7E1-765FE13D1EFF}" srcOrd="0" destOrd="0" presId="urn:microsoft.com/office/officeart/2005/8/layout/vList2"/>
    <dgm:cxn modelId="{F08BD8EB-FE45-49A1-94F4-1BBE5BCFA2FA}" type="presParOf" srcId="{270B6092-4D0F-4534-A267-7A22597C9100}" destId="{D42B7752-7076-430F-A322-E4267B012474}" srcOrd="1" destOrd="0" presId="urn:microsoft.com/office/officeart/2005/8/layout/vList2"/>
    <dgm:cxn modelId="{9FB76F23-DF0A-4F27-BF05-7B6AAA7FB145}" type="presParOf" srcId="{270B6092-4D0F-4534-A267-7A22597C9100}" destId="{9432AB9D-F32E-48EF-9E53-3895D1261BF2}" srcOrd="2" destOrd="0" presId="urn:microsoft.com/office/officeart/2005/8/layout/vList2"/>
    <dgm:cxn modelId="{4841E7A6-55DE-4BC7-85F3-AE9DC945B1C9}" type="presParOf" srcId="{270B6092-4D0F-4534-A267-7A22597C9100}" destId="{92E0C550-0C5F-400D-8C41-673206CAB3FF}" srcOrd="3" destOrd="0" presId="urn:microsoft.com/office/officeart/2005/8/layout/vList2"/>
    <dgm:cxn modelId="{62D9B861-971F-4168-8D9E-70A646E7232B}" type="presParOf" srcId="{270B6092-4D0F-4534-A267-7A22597C9100}" destId="{582A24A0-D7A9-463C-BFD3-45163ACB597C}" srcOrd="4" destOrd="0" presId="urn:microsoft.com/office/officeart/2005/8/layout/vList2"/>
    <dgm:cxn modelId="{449A5145-E26A-44D9-86F3-C905F720BABF}" type="presParOf" srcId="{270B6092-4D0F-4534-A267-7A22597C9100}" destId="{F95B00E7-2B98-4C3D-8721-57AE7FB9E3B7}" srcOrd="5" destOrd="0" presId="urn:microsoft.com/office/officeart/2005/8/layout/vList2"/>
    <dgm:cxn modelId="{9C9CBFB9-F690-44EF-8836-8DADDED37AE0}" type="presParOf" srcId="{270B6092-4D0F-4534-A267-7A22597C9100}" destId="{A7CF2B1F-9CF4-4637-A6E1-B7506E25971D}" srcOrd="6" destOrd="0" presId="urn:microsoft.com/office/officeart/2005/8/layout/vList2"/>
    <dgm:cxn modelId="{90626A07-504E-4F47-924C-FC54D7038889}" type="presParOf" srcId="{270B6092-4D0F-4534-A267-7A22597C9100}" destId="{98C55E94-8DF9-4E73-980F-56E9FFB16493}" srcOrd="7" destOrd="0" presId="urn:microsoft.com/office/officeart/2005/8/layout/vList2"/>
    <dgm:cxn modelId="{69D6C83F-BF16-49FA-A312-113C4F2A69C6}" type="presParOf" srcId="{270B6092-4D0F-4534-A267-7A22597C9100}" destId="{DFB06B1B-BE07-4152-8146-054DD02F9B1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931E33-5B9B-4FF9-B6A7-05F19EE04E8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B923F4BB-154F-4FAF-843D-B58D066C9300}">
      <dgm:prSet phldrT="[Text]" custT="1"/>
      <dgm:spPr>
        <a:solidFill>
          <a:srgbClr val="458DCF"/>
        </a:solidFill>
      </dgm:spPr>
      <dgm:t>
        <a:bodyPr/>
        <a:lstStyle/>
        <a:p>
          <a:pPr>
            <a:lnSpc>
              <a:spcPct val="114000"/>
            </a:lnSpc>
            <a:spcBef>
              <a:spcPts val="600"/>
            </a:spcBef>
            <a:spcAft>
              <a:spcPts val="600"/>
            </a:spcAft>
          </a:pPr>
          <a:r>
            <a:rPr lang="en-AU" sz="2000" dirty="0"/>
            <a:t>Sleeping</a:t>
          </a:r>
        </a:p>
      </dgm:t>
    </dgm:pt>
    <dgm:pt modelId="{A8BF3098-C17D-4220-BEDE-C954AAEB7D2B}" type="parTrans" cxnId="{8FC693EB-87C2-4AC4-8F9C-BF4D195388F7}">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4689ED2F-2C8B-4FB0-8067-6779D30508F2}" type="sibTrans" cxnId="{8FC693EB-87C2-4AC4-8F9C-BF4D195388F7}">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8AD16EF9-75A7-4C39-8CB6-B24C8A9654E9}">
      <dgm:prSet custT="1"/>
      <dgm:spPr>
        <a:solidFill>
          <a:srgbClr val="42BDCA"/>
        </a:solidFill>
      </dgm:spPr>
      <dgm:t>
        <a:bodyPr/>
        <a:lstStyle/>
        <a:p>
          <a:pPr>
            <a:lnSpc>
              <a:spcPct val="114000"/>
            </a:lnSpc>
            <a:spcBef>
              <a:spcPts val="600"/>
            </a:spcBef>
            <a:spcAft>
              <a:spcPts val="600"/>
            </a:spcAft>
          </a:pPr>
          <a:r>
            <a:rPr lang="en-AU" sz="2000" dirty="0"/>
            <a:t>Exercising</a:t>
          </a:r>
        </a:p>
      </dgm:t>
    </dgm:pt>
    <dgm:pt modelId="{563B1BA5-3646-4D30-926E-9DCAC14773B5}" type="parTrans" cxnId="{6E139773-28B1-4E8D-B174-5072C81D770D}">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442DF8D2-D1F2-483A-A34B-2236F01B8D3B}" type="sibTrans" cxnId="{6E139773-28B1-4E8D-B174-5072C81D770D}">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648A6DAE-B526-4DE9-AEDD-584E7037DCC0}">
      <dgm:prSet custT="1"/>
      <dgm:spPr>
        <a:solidFill>
          <a:srgbClr val="3CBE99"/>
        </a:solidFill>
      </dgm:spPr>
      <dgm:t>
        <a:bodyPr/>
        <a:lstStyle/>
        <a:p>
          <a:pPr>
            <a:lnSpc>
              <a:spcPct val="114000"/>
            </a:lnSpc>
            <a:spcBef>
              <a:spcPts val="600"/>
            </a:spcBef>
            <a:spcAft>
              <a:spcPts val="600"/>
            </a:spcAft>
          </a:pPr>
          <a:r>
            <a:rPr lang="en-AU" sz="2000" dirty="0"/>
            <a:t>Eating and drinking </a:t>
          </a:r>
        </a:p>
      </dgm:t>
    </dgm:pt>
    <dgm:pt modelId="{E46CE03F-893C-4EE2-AF14-72DB5DDCAF33}" type="parTrans" cxnId="{13B4A7B6-1BC8-423F-8954-A8AAB499D107}">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5F76E432-5B2A-47AB-B3E6-4D4892A67D36}" type="sibTrans" cxnId="{13B4A7B6-1BC8-423F-8954-A8AAB499D107}">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61BCE17F-91E1-41CF-B1B3-175CF0C3CD24}">
      <dgm:prSet custT="1"/>
      <dgm:spPr/>
      <dgm:t>
        <a:bodyPr/>
        <a:lstStyle/>
        <a:p>
          <a:pPr>
            <a:lnSpc>
              <a:spcPct val="114000"/>
            </a:lnSpc>
            <a:spcBef>
              <a:spcPts val="600"/>
            </a:spcBef>
            <a:spcAft>
              <a:spcPts val="600"/>
            </a:spcAft>
          </a:pPr>
          <a:r>
            <a:rPr lang="en-AU" sz="2000" dirty="0"/>
            <a:t>Taking a bath</a:t>
          </a:r>
        </a:p>
      </dgm:t>
    </dgm:pt>
    <dgm:pt modelId="{FEE4A42E-2370-4E10-A110-0692150025BD}" type="parTrans" cxnId="{458DAF72-333A-45D2-A031-38BE67BAE215}">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7271DD80-894A-49E5-8B8D-D855EAB2A0E8}" type="sibTrans" cxnId="{458DAF72-333A-45D2-A031-38BE67BAE215}">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55291C37-7A07-463C-808A-A28339918FB6}" type="pres">
      <dgm:prSet presAssocID="{A2931E33-5B9B-4FF9-B6A7-05F19EE04E87}" presName="Name0" presStyleCnt="0">
        <dgm:presLayoutVars>
          <dgm:dir/>
          <dgm:resizeHandles val="exact"/>
        </dgm:presLayoutVars>
      </dgm:prSet>
      <dgm:spPr/>
    </dgm:pt>
    <dgm:pt modelId="{BF6AAED1-5460-40CA-9CB5-4FE3A004C918}" type="pres">
      <dgm:prSet presAssocID="{B923F4BB-154F-4FAF-843D-B58D066C9300}" presName="node" presStyleLbl="node1" presStyleIdx="0" presStyleCnt="4">
        <dgm:presLayoutVars>
          <dgm:bulletEnabled val="1"/>
        </dgm:presLayoutVars>
      </dgm:prSet>
      <dgm:spPr/>
    </dgm:pt>
    <dgm:pt modelId="{F2C35D1C-5967-46AC-B62F-CAA9CAC64BA4}" type="pres">
      <dgm:prSet presAssocID="{4689ED2F-2C8B-4FB0-8067-6779D30508F2}" presName="sibTrans" presStyleCnt="0"/>
      <dgm:spPr/>
    </dgm:pt>
    <dgm:pt modelId="{C8F10BB7-9EA3-4E4F-B19B-E058BBA6CE46}" type="pres">
      <dgm:prSet presAssocID="{8AD16EF9-75A7-4C39-8CB6-B24C8A9654E9}" presName="node" presStyleLbl="node1" presStyleIdx="1" presStyleCnt="4">
        <dgm:presLayoutVars>
          <dgm:bulletEnabled val="1"/>
        </dgm:presLayoutVars>
      </dgm:prSet>
      <dgm:spPr/>
    </dgm:pt>
    <dgm:pt modelId="{704B1372-EB2E-45EB-AA96-BF7654B83304}" type="pres">
      <dgm:prSet presAssocID="{442DF8D2-D1F2-483A-A34B-2236F01B8D3B}" presName="sibTrans" presStyleCnt="0"/>
      <dgm:spPr/>
    </dgm:pt>
    <dgm:pt modelId="{8FAB0852-B8F6-43ED-98E4-3EF0AC356F3B}" type="pres">
      <dgm:prSet presAssocID="{648A6DAE-B526-4DE9-AEDD-584E7037DCC0}" presName="node" presStyleLbl="node1" presStyleIdx="2" presStyleCnt="4">
        <dgm:presLayoutVars>
          <dgm:bulletEnabled val="1"/>
        </dgm:presLayoutVars>
      </dgm:prSet>
      <dgm:spPr/>
    </dgm:pt>
    <dgm:pt modelId="{7B94B193-49F6-4E59-A485-1601D9DDB05F}" type="pres">
      <dgm:prSet presAssocID="{5F76E432-5B2A-47AB-B3E6-4D4892A67D36}" presName="sibTrans" presStyleCnt="0"/>
      <dgm:spPr/>
    </dgm:pt>
    <dgm:pt modelId="{996A29D9-FB92-428F-9471-22460118AA6A}" type="pres">
      <dgm:prSet presAssocID="{61BCE17F-91E1-41CF-B1B3-175CF0C3CD24}" presName="node" presStyleLbl="node1" presStyleIdx="3" presStyleCnt="4">
        <dgm:presLayoutVars>
          <dgm:bulletEnabled val="1"/>
        </dgm:presLayoutVars>
      </dgm:prSet>
      <dgm:spPr/>
    </dgm:pt>
  </dgm:ptLst>
  <dgm:cxnLst>
    <dgm:cxn modelId="{60021C18-335A-4D4B-B6F1-51E93A28B0BF}" type="presOf" srcId="{B923F4BB-154F-4FAF-843D-B58D066C9300}" destId="{BF6AAED1-5460-40CA-9CB5-4FE3A004C918}" srcOrd="0" destOrd="0" presId="urn:microsoft.com/office/officeart/2005/8/layout/hList6"/>
    <dgm:cxn modelId="{5494FC31-8763-450B-8561-294A17F44B2E}" type="presOf" srcId="{8AD16EF9-75A7-4C39-8CB6-B24C8A9654E9}" destId="{C8F10BB7-9EA3-4E4F-B19B-E058BBA6CE46}" srcOrd="0" destOrd="0" presId="urn:microsoft.com/office/officeart/2005/8/layout/hList6"/>
    <dgm:cxn modelId="{458DAF72-333A-45D2-A031-38BE67BAE215}" srcId="{A2931E33-5B9B-4FF9-B6A7-05F19EE04E87}" destId="{61BCE17F-91E1-41CF-B1B3-175CF0C3CD24}" srcOrd="3" destOrd="0" parTransId="{FEE4A42E-2370-4E10-A110-0692150025BD}" sibTransId="{7271DD80-894A-49E5-8B8D-D855EAB2A0E8}"/>
    <dgm:cxn modelId="{6E139773-28B1-4E8D-B174-5072C81D770D}" srcId="{A2931E33-5B9B-4FF9-B6A7-05F19EE04E87}" destId="{8AD16EF9-75A7-4C39-8CB6-B24C8A9654E9}" srcOrd="1" destOrd="0" parTransId="{563B1BA5-3646-4D30-926E-9DCAC14773B5}" sibTransId="{442DF8D2-D1F2-483A-A34B-2236F01B8D3B}"/>
    <dgm:cxn modelId="{8A2AE47F-2ACE-4A39-9DE3-6A6783040C37}" type="presOf" srcId="{A2931E33-5B9B-4FF9-B6A7-05F19EE04E87}" destId="{55291C37-7A07-463C-808A-A28339918FB6}" srcOrd="0" destOrd="0" presId="urn:microsoft.com/office/officeart/2005/8/layout/hList6"/>
    <dgm:cxn modelId="{13B4A7B6-1BC8-423F-8954-A8AAB499D107}" srcId="{A2931E33-5B9B-4FF9-B6A7-05F19EE04E87}" destId="{648A6DAE-B526-4DE9-AEDD-584E7037DCC0}" srcOrd="2" destOrd="0" parTransId="{E46CE03F-893C-4EE2-AF14-72DB5DDCAF33}" sibTransId="{5F76E432-5B2A-47AB-B3E6-4D4892A67D36}"/>
    <dgm:cxn modelId="{8FC693EB-87C2-4AC4-8F9C-BF4D195388F7}" srcId="{A2931E33-5B9B-4FF9-B6A7-05F19EE04E87}" destId="{B923F4BB-154F-4FAF-843D-B58D066C9300}" srcOrd="0" destOrd="0" parTransId="{A8BF3098-C17D-4220-BEDE-C954AAEB7D2B}" sibTransId="{4689ED2F-2C8B-4FB0-8067-6779D30508F2}"/>
    <dgm:cxn modelId="{796631F2-393E-4E03-B5CA-8089C09E7C9F}" type="presOf" srcId="{648A6DAE-B526-4DE9-AEDD-584E7037DCC0}" destId="{8FAB0852-B8F6-43ED-98E4-3EF0AC356F3B}" srcOrd="0" destOrd="0" presId="urn:microsoft.com/office/officeart/2005/8/layout/hList6"/>
    <dgm:cxn modelId="{50C198F4-9F47-4446-ACD2-6D3BB6E05145}" type="presOf" srcId="{61BCE17F-91E1-41CF-B1B3-175CF0C3CD24}" destId="{996A29D9-FB92-428F-9471-22460118AA6A}" srcOrd="0" destOrd="0" presId="urn:microsoft.com/office/officeart/2005/8/layout/hList6"/>
    <dgm:cxn modelId="{9C9B2CEE-6776-4A5F-B4AC-9F59544FF41B}" type="presParOf" srcId="{55291C37-7A07-463C-808A-A28339918FB6}" destId="{BF6AAED1-5460-40CA-9CB5-4FE3A004C918}" srcOrd="0" destOrd="0" presId="urn:microsoft.com/office/officeart/2005/8/layout/hList6"/>
    <dgm:cxn modelId="{049B4F37-BA96-4963-AD57-E52A35D08809}" type="presParOf" srcId="{55291C37-7A07-463C-808A-A28339918FB6}" destId="{F2C35D1C-5967-46AC-B62F-CAA9CAC64BA4}" srcOrd="1" destOrd="0" presId="urn:microsoft.com/office/officeart/2005/8/layout/hList6"/>
    <dgm:cxn modelId="{5BD38D97-212D-486E-800C-CF6FA1949EF7}" type="presParOf" srcId="{55291C37-7A07-463C-808A-A28339918FB6}" destId="{C8F10BB7-9EA3-4E4F-B19B-E058BBA6CE46}" srcOrd="2" destOrd="0" presId="urn:microsoft.com/office/officeart/2005/8/layout/hList6"/>
    <dgm:cxn modelId="{CF2A8BA2-7D4E-4098-9C0B-371CB703246F}" type="presParOf" srcId="{55291C37-7A07-463C-808A-A28339918FB6}" destId="{704B1372-EB2E-45EB-AA96-BF7654B83304}" srcOrd="3" destOrd="0" presId="urn:microsoft.com/office/officeart/2005/8/layout/hList6"/>
    <dgm:cxn modelId="{11C55E1D-114A-4737-9128-A44528D032B7}" type="presParOf" srcId="{55291C37-7A07-463C-808A-A28339918FB6}" destId="{8FAB0852-B8F6-43ED-98E4-3EF0AC356F3B}" srcOrd="4" destOrd="0" presId="urn:microsoft.com/office/officeart/2005/8/layout/hList6"/>
    <dgm:cxn modelId="{8F35EAAB-673F-4424-8B68-79DB8C9A59FF}" type="presParOf" srcId="{55291C37-7A07-463C-808A-A28339918FB6}" destId="{7B94B193-49F6-4E59-A485-1601D9DDB05F}" srcOrd="5" destOrd="0" presId="urn:microsoft.com/office/officeart/2005/8/layout/hList6"/>
    <dgm:cxn modelId="{CE5D6527-7B4C-43E7-A022-E4D7CA5FD02E}" type="presParOf" srcId="{55291C37-7A07-463C-808A-A28339918FB6}" destId="{996A29D9-FB92-428F-9471-22460118AA6A}"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931E33-5B9B-4FF9-B6A7-05F19EE04E8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17A4F1A3-5CCF-44F3-80E1-8BA58AA3D48B}">
      <dgm:prSet custT="1"/>
      <dgm:spPr>
        <a:solidFill>
          <a:srgbClr val="458DCF"/>
        </a:solidFill>
      </dgm:spPr>
      <dgm:t>
        <a:bodyPr/>
        <a:lstStyle/>
        <a:p>
          <a:pPr>
            <a:lnSpc>
              <a:spcPct val="114000"/>
            </a:lnSpc>
            <a:spcBef>
              <a:spcPts val="600"/>
            </a:spcBef>
            <a:spcAft>
              <a:spcPts val="600"/>
            </a:spcAft>
          </a:pPr>
          <a:r>
            <a:rPr lang="en-AU" sz="2000" dirty="0"/>
            <a:t>Brushing teeth</a:t>
          </a:r>
        </a:p>
      </dgm:t>
    </dgm:pt>
    <dgm:pt modelId="{66466B01-DE33-4726-AF3E-6AD382C455F4}" type="parTrans" cxnId="{8A675CA8-0112-4302-8BC9-0B5F3DEC9229}">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2542A74A-626E-4832-91F2-239823FD1D12}" type="sibTrans" cxnId="{8A675CA8-0112-4302-8BC9-0B5F3DEC9229}">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B620C5E2-684E-44DD-BAB8-417B322A9DDD}">
      <dgm:prSet custT="1"/>
      <dgm:spPr>
        <a:solidFill>
          <a:srgbClr val="3CBE99"/>
        </a:solidFill>
      </dgm:spPr>
      <dgm:t>
        <a:bodyPr/>
        <a:lstStyle/>
        <a:p>
          <a:pPr>
            <a:lnSpc>
              <a:spcPct val="114000"/>
            </a:lnSpc>
            <a:spcBef>
              <a:spcPts val="600"/>
            </a:spcBef>
            <a:spcAft>
              <a:spcPts val="600"/>
            </a:spcAft>
          </a:pPr>
          <a:r>
            <a:rPr lang="en-AU" sz="2000" dirty="0"/>
            <a:t>Reading</a:t>
          </a:r>
        </a:p>
      </dgm:t>
    </dgm:pt>
    <dgm:pt modelId="{81E50FF2-8EDE-444D-9E9B-C20CF8C53122}" type="parTrans" cxnId="{99DB7F08-FB9C-49E4-8F44-4C8F88707D18}">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C4B0C067-FAF7-42E0-AF11-951DF6A407FD}" type="sibTrans" cxnId="{99DB7F08-FB9C-49E4-8F44-4C8F88707D18}">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665B4997-569D-48D9-94F9-075C9F41D756}">
      <dgm:prSet custT="1"/>
      <dgm:spPr/>
      <dgm:t>
        <a:bodyPr/>
        <a:lstStyle/>
        <a:p>
          <a:pPr>
            <a:lnSpc>
              <a:spcPct val="114000"/>
            </a:lnSpc>
            <a:spcBef>
              <a:spcPts val="600"/>
            </a:spcBef>
            <a:spcAft>
              <a:spcPts val="600"/>
            </a:spcAft>
          </a:pPr>
          <a:r>
            <a:rPr lang="en-AU" sz="2000" dirty="0"/>
            <a:t>Working</a:t>
          </a:r>
        </a:p>
      </dgm:t>
    </dgm:pt>
    <dgm:pt modelId="{B5F06372-0452-4756-A9E4-1912F07F86BB}" type="parTrans" cxnId="{905E2475-CD5A-4013-B2B0-20E210924FED}">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80BE098F-3990-447B-A721-5FECE96086B0}" type="sibTrans" cxnId="{905E2475-CD5A-4013-B2B0-20E210924FED}">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0AC59F31-2FE6-4FAB-8157-24F72E962467}">
      <dgm:prSet custT="1"/>
      <dgm:spPr/>
      <dgm:t>
        <a:bodyPr/>
        <a:lstStyle/>
        <a:p>
          <a:pPr>
            <a:lnSpc>
              <a:spcPct val="114000"/>
            </a:lnSpc>
            <a:spcBef>
              <a:spcPts val="600"/>
            </a:spcBef>
            <a:spcAft>
              <a:spcPts val="600"/>
            </a:spcAft>
          </a:pPr>
          <a:r>
            <a:rPr lang="en-AU" sz="2000" dirty="0"/>
            <a:t>Socialising</a:t>
          </a:r>
        </a:p>
      </dgm:t>
    </dgm:pt>
    <dgm:pt modelId="{47A006CE-D37B-4D38-B1EE-B292FBC31906}" type="parTrans" cxnId="{09309F0F-9231-4292-A0D1-7D1CE09455E0}">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174EB03E-C220-4F3A-895E-2CABDB5DC88F}" type="sibTrans" cxnId="{09309F0F-9231-4292-A0D1-7D1CE09455E0}">
      <dgm:prSet/>
      <dgm:spPr/>
      <dgm:t>
        <a:bodyPr/>
        <a:lstStyle/>
        <a:p>
          <a:pPr>
            <a:lnSpc>
              <a:spcPct val="114000"/>
            </a:lnSpc>
            <a:spcBef>
              <a:spcPts val="600"/>
            </a:spcBef>
            <a:spcAft>
              <a:spcPts val="600"/>
            </a:spcAft>
          </a:pPr>
          <a:endParaRPr lang="en-AU" sz="1200">
            <a:solidFill>
              <a:schemeClr val="tx1">
                <a:lumMod val="75000"/>
                <a:lumOff val="25000"/>
              </a:schemeClr>
            </a:solidFill>
          </a:endParaRPr>
        </a:p>
      </dgm:t>
    </dgm:pt>
    <dgm:pt modelId="{A2C0AC31-B5BB-4817-B9AA-7EC934D5A348}">
      <dgm:prSet custT="1"/>
      <dgm:spPr>
        <a:solidFill>
          <a:srgbClr val="42BDCA"/>
        </a:solidFill>
      </dgm:spPr>
      <dgm:t>
        <a:bodyPr/>
        <a:lstStyle/>
        <a:p>
          <a:pPr>
            <a:lnSpc>
              <a:spcPct val="114000"/>
            </a:lnSpc>
            <a:spcBef>
              <a:spcPts val="600"/>
            </a:spcBef>
            <a:spcAft>
              <a:spcPts val="600"/>
            </a:spcAft>
          </a:pPr>
          <a:r>
            <a:rPr lang="en-AU" sz="2000"/>
            <a:t>Getting </a:t>
          </a:r>
          <a:r>
            <a:rPr lang="en-AU" sz="2000" dirty="0"/>
            <a:t>dressed</a:t>
          </a:r>
        </a:p>
      </dgm:t>
    </dgm:pt>
    <dgm:pt modelId="{64D495C0-863B-44B9-B4CF-C39776B1288D}" type="parTrans" cxnId="{0AF71CCF-79D2-4AB8-B5D5-2078DCF3B993}">
      <dgm:prSet/>
      <dgm:spPr/>
      <dgm:t>
        <a:bodyPr/>
        <a:lstStyle/>
        <a:p>
          <a:pPr>
            <a:lnSpc>
              <a:spcPct val="114000"/>
            </a:lnSpc>
            <a:spcBef>
              <a:spcPts val="600"/>
            </a:spcBef>
            <a:spcAft>
              <a:spcPts val="600"/>
            </a:spcAft>
          </a:pPr>
          <a:endParaRPr lang="en-AU"/>
        </a:p>
      </dgm:t>
    </dgm:pt>
    <dgm:pt modelId="{30DBE625-A12C-4266-A2A2-63C7E13873CA}" type="sibTrans" cxnId="{0AF71CCF-79D2-4AB8-B5D5-2078DCF3B993}">
      <dgm:prSet/>
      <dgm:spPr/>
      <dgm:t>
        <a:bodyPr/>
        <a:lstStyle/>
        <a:p>
          <a:pPr>
            <a:lnSpc>
              <a:spcPct val="114000"/>
            </a:lnSpc>
            <a:spcBef>
              <a:spcPts val="600"/>
            </a:spcBef>
            <a:spcAft>
              <a:spcPts val="600"/>
            </a:spcAft>
          </a:pPr>
          <a:endParaRPr lang="en-AU"/>
        </a:p>
      </dgm:t>
    </dgm:pt>
    <dgm:pt modelId="{55BE3D08-3DD9-499F-B612-693D35C83142}" type="pres">
      <dgm:prSet presAssocID="{A2931E33-5B9B-4FF9-B6A7-05F19EE04E87}" presName="Name0" presStyleCnt="0">
        <dgm:presLayoutVars>
          <dgm:dir/>
          <dgm:resizeHandles val="exact"/>
        </dgm:presLayoutVars>
      </dgm:prSet>
      <dgm:spPr/>
    </dgm:pt>
    <dgm:pt modelId="{6DD9EFA1-C458-47BF-BD1D-9E00E5D94B20}" type="pres">
      <dgm:prSet presAssocID="{17A4F1A3-5CCF-44F3-80E1-8BA58AA3D48B}" presName="node" presStyleLbl="node1" presStyleIdx="0" presStyleCnt="5">
        <dgm:presLayoutVars>
          <dgm:bulletEnabled val="1"/>
        </dgm:presLayoutVars>
      </dgm:prSet>
      <dgm:spPr/>
    </dgm:pt>
    <dgm:pt modelId="{AF590427-D7D0-4E82-B06D-66F340ACB595}" type="pres">
      <dgm:prSet presAssocID="{2542A74A-626E-4832-91F2-239823FD1D12}" presName="sibTrans" presStyleCnt="0"/>
      <dgm:spPr/>
    </dgm:pt>
    <dgm:pt modelId="{04008674-A22B-4D57-974D-A7E5A9A9E9FB}" type="pres">
      <dgm:prSet presAssocID="{A2C0AC31-B5BB-4817-B9AA-7EC934D5A348}" presName="node" presStyleLbl="node1" presStyleIdx="1" presStyleCnt="5">
        <dgm:presLayoutVars>
          <dgm:bulletEnabled val="1"/>
        </dgm:presLayoutVars>
      </dgm:prSet>
      <dgm:spPr/>
    </dgm:pt>
    <dgm:pt modelId="{B6FE6582-CB80-4D30-8731-DB814F0D2155}" type="pres">
      <dgm:prSet presAssocID="{30DBE625-A12C-4266-A2A2-63C7E13873CA}" presName="sibTrans" presStyleCnt="0"/>
      <dgm:spPr/>
    </dgm:pt>
    <dgm:pt modelId="{4F14D9FB-E678-4111-A1BE-202B29A5FD32}" type="pres">
      <dgm:prSet presAssocID="{B620C5E2-684E-44DD-BAB8-417B322A9DDD}" presName="node" presStyleLbl="node1" presStyleIdx="2" presStyleCnt="5">
        <dgm:presLayoutVars>
          <dgm:bulletEnabled val="1"/>
        </dgm:presLayoutVars>
      </dgm:prSet>
      <dgm:spPr/>
    </dgm:pt>
    <dgm:pt modelId="{74C9958F-E883-4185-8391-26FB1168915E}" type="pres">
      <dgm:prSet presAssocID="{C4B0C067-FAF7-42E0-AF11-951DF6A407FD}" presName="sibTrans" presStyleCnt="0"/>
      <dgm:spPr/>
    </dgm:pt>
    <dgm:pt modelId="{1107184D-DB2D-4AFF-AE2C-A58A4BE238BF}" type="pres">
      <dgm:prSet presAssocID="{665B4997-569D-48D9-94F9-075C9F41D756}" presName="node" presStyleLbl="node1" presStyleIdx="3" presStyleCnt="5">
        <dgm:presLayoutVars>
          <dgm:bulletEnabled val="1"/>
        </dgm:presLayoutVars>
      </dgm:prSet>
      <dgm:spPr/>
    </dgm:pt>
    <dgm:pt modelId="{BFE34CEE-0354-43C5-9986-9846C4A197C7}" type="pres">
      <dgm:prSet presAssocID="{80BE098F-3990-447B-A721-5FECE96086B0}" presName="sibTrans" presStyleCnt="0"/>
      <dgm:spPr/>
    </dgm:pt>
    <dgm:pt modelId="{E905ABB4-18D4-4151-8E13-D5ACEB8246EF}" type="pres">
      <dgm:prSet presAssocID="{0AC59F31-2FE6-4FAB-8157-24F72E962467}" presName="node" presStyleLbl="node1" presStyleIdx="4" presStyleCnt="5">
        <dgm:presLayoutVars>
          <dgm:bulletEnabled val="1"/>
        </dgm:presLayoutVars>
      </dgm:prSet>
      <dgm:spPr/>
    </dgm:pt>
  </dgm:ptLst>
  <dgm:cxnLst>
    <dgm:cxn modelId="{99DB7F08-FB9C-49E4-8F44-4C8F88707D18}" srcId="{A2931E33-5B9B-4FF9-B6A7-05F19EE04E87}" destId="{B620C5E2-684E-44DD-BAB8-417B322A9DDD}" srcOrd="2" destOrd="0" parTransId="{81E50FF2-8EDE-444D-9E9B-C20CF8C53122}" sibTransId="{C4B0C067-FAF7-42E0-AF11-951DF6A407FD}"/>
    <dgm:cxn modelId="{09309F0F-9231-4292-A0D1-7D1CE09455E0}" srcId="{A2931E33-5B9B-4FF9-B6A7-05F19EE04E87}" destId="{0AC59F31-2FE6-4FAB-8157-24F72E962467}" srcOrd="4" destOrd="0" parTransId="{47A006CE-D37B-4D38-B1EE-B292FBC31906}" sibTransId="{174EB03E-C220-4F3A-895E-2CABDB5DC88F}"/>
    <dgm:cxn modelId="{3D78BA13-AFA4-465F-A3A5-C5E10D9A50ED}" type="presOf" srcId="{0AC59F31-2FE6-4FAB-8157-24F72E962467}" destId="{E905ABB4-18D4-4151-8E13-D5ACEB8246EF}" srcOrd="0" destOrd="0" presId="urn:microsoft.com/office/officeart/2005/8/layout/hList6"/>
    <dgm:cxn modelId="{DC1E2A2F-C478-4088-8170-4A0ACD7570B3}" type="presOf" srcId="{A2931E33-5B9B-4FF9-B6A7-05F19EE04E87}" destId="{55BE3D08-3DD9-499F-B612-693D35C83142}" srcOrd="0" destOrd="0" presId="urn:microsoft.com/office/officeart/2005/8/layout/hList6"/>
    <dgm:cxn modelId="{57F4755E-B646-4780-81EE-2EC7645EE4C2}" type="presOf" srcId="{A2C0AC31-B5BB-4817-B9AA-7EC934D5A348}" destId="{04008674-A22B-4D57-974D-A7E5A9A9E9FB}" srcOrd="0" destOrd="0" presId="urn:microsoft.com/office/officeart/2005/8/layout/hList6"/>
    <dgm:cxn modelId="{905E2475-CD5A-4013-B2B0-20E210924FED}" srcId="{A2931E33-5B9B-4FF9-B6A7-05F19EE04E87}" destId="{665B4997-569D-48D9-94F9-075C9F41D756}" srcOrd="3" destOrd="0" parTransId="{B5F06372-0452-4756-A9E4-1912F07F86BB}" sibTransId="{80BE098F-3990-447B-A721-5FECE96086B0}"/>
    <dgm:cxn modelId="{60218178-F45E-4EE0-8303-EC5653F2C284}" type="presOf" srcId="{17A4F1A3-5CCF-44F3-80E1-8BA58AA3D48B}" destId="{6DD9EFA1-C458-47BF-BD1D-9E00E5D94B20}" srcOrd="0" destOrd="0" presId="urn:microsoft.com/office/officeart/2005/8/layout/hList6"/>
    <dgm:cxn modelId="{8A675CA8-0112-4302-8BC9-0B5F3DEC9229}" srcId="{A2931E33-5B9B-4FF9-B6A7-05F19EE04E87}" destId="{17A4F1A3-5CCF-44F3-80E1-8BA58AA3D48B}" srcOrd="0" destOrd="0" parTransId="{66466B01-DE33-4726-AF3E-6AD382C455F4}" sibTransId="{2542A74A-626E-4832-91F2-239823FD1D12}"/>
    <dgm:cxn modelId="{DAC44CA8-0EB0-42C4-83C8-9BA43552698F}" type="presOf" srcId="{B620C5E2-684E-44DD-BAB8-417B322A9DDD}" destId="{4F14D9FB-E678-4111-A1BE-202B29A5FD32}" srcOrd="0" destOrd="0" presId="urn:microsoft.com/office/officeart/2005/8/layout/hList6"/>
    <dgm:cxn modelId="{0AF71CCF-79D2-4AB8-B5D5-2078DCF3B993}" srcId="{A2931E33-5B9B-4FF9-B6A7-05F19EE04E87}" destId="{A2C0AC31-B5BB-4817-B9AA-7EC934D5A348}" srcOrd="1" destOrd="0" parTransId="{64D495C0-863B-44B9-B4CF-C39776B1288D}" sibTransId="{30DBE625-A12C-4266-A2A2-63C7E13873CA}"/>
    <dgm:cxn modelId="{DCA77ED1-45B0-469D-85D3-62399B4BC9A9}" type="presOf" srcId="{665B4997-569D-48D9-94F9-075C9F41D756}" destId="{1107184D-DB2D-4AFF-AE2C-A58A4BE238BF}" srcOrd="0" destOrd="0" presId="urn:microsoft.com/office/officeart/2005/8/layout/hList6"/>
    <dgm:cxn modelId="{3F571B4F-2D14-49CD-8322-3EEB39DCAFF7}" type="presParOf" srcId="{55BE3D08-3DD9-499F-B612-693D35C83142}" destId="{6DD9EFA1-C458-47BF-BD1D-9E00E5D94B20}" srcOrd="0" destOrd="0" presId="urn:microsoft.com/office/officeart/2005/8/layout/hList6"/>
    <dgm:cxn modelId="{3F70C853-5482-4398-A671-58B6D10B6785}" type="presParOf" srcId="{55BE3D08-3DD9-499F-B612-693D35C83142}" destId="{AF590427-D7D0-4E82-B06D-66F340ACB595}" srcOrd="1" destOrd="0" presId="urn:microsoft.com/office/officeart/2005/8/layout/hList6"/>
    <dgm:cxn modelId="{81FAF932-4251-41D1-AC82-C55591C7D5AF}" type="presParOf" srcId="{55BE3D08-3DD9-499F-B612-693D35C83142}" destId="{04008674-A22B-4D57-974D-A7E5A9A9E9FB}" srcOrd="2" destOrd="0" presId="urn:microsoft.com/office/officeart/2005/8/layout/hList6"/>
    <dgm:cxn modelId="{08DE1E11-B412-4583-9E66-F3C01FD364C9}" type="presParOf" srcId="{55BE3D08-3DD9-499F-B612-693D35C83142}" destId="{B6FE6582-CB80-4D30-8731-DB814F0D2155}" srcOrd="3" destOrd="0" presId="urn:microsoft.com/office/officeart/2005/8/layout/hList6"/>
    <dgm:cxn modelId="{3FC11002-4CE4-4FB8-A0BD-9A427EE17144}" type="presParOf" srcId="{55BE3D08-3DD9-499F-B612-693D35C83142}" destId="{4F14D9FB-E678-4111-A1BE-202B29A5FD32}" srcOrd="4" destOrd="0" presId="urn:microsoft.com/office/officeart/2005/8/layout/hList6"/>
    <dgm:cxn modelId="{9A871B93-D38D-43AE-A067-ADD94D468038}" type="presParOf" srcId="{55BE3D08-3DD9-499F-B612-693D35C83142}" destId="{74C9958F-E883-4185-8391-26FB1168915E}" srcOrd="5" destOrd="0" presId="urn:microsoft.com/office/officeart/2005/8/layout/hList6"/>
    <dgm:cxn modelId="{A2BFF54D-59E3-4450-9A45-466D9548E1D3}" type="presParOf" srcId="{55BE3D08-3DD9-499F-B612-693D35C83142}" destId="{1107184D-DB2D-4AFF-AE2C-A58A4BE238BF}" srcOrd="6" destOrd="0" presId="urn:microsoft.com/office/officeart/2005/8/layout/hList6"/>
    <dgm:cxn modelId="{96725119-E937-415F-A538-E8F857F9519A}" type="presParOf" srcId="{55BE3D08-3DD9-499F-B612-693D35C83142}" destId="{BFE34CEE-0354-43C5-9986-9846C4A197C7}" srcOrd="7" destOrd="0" presId="urn:microsoft.com/office/officeart/2005/8/layout/hList6"/>
    <dgm:cxn modelId="{72D8303B-E461-4F66-9AC4-512F591DCEE4}" type="presParOf" srcId="{55BE3D08-3DD9-499F-B612-693D35C83142}" destId="{E905ABB4-18D4-4151-8E13-D5ACEB8246EF}"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06FE73-005B-48EA-82F8-3FB966FB475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3126BA44-7270-4500-A951-0F18C6FC37DD}">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Introducing variations to reduce repetitiveness and blandness</a:t>
          </a:r>
          <a:endParaRPr lang="en-AU" sz="2000" dirty="0"/>
        </a:p>
      </dgm:t>
    </dgm:pt>
    <dgm:pt modelId="{F6ADB139-9F1E-48A4-AC32-EF90EF9B6690}" type="parTrans" cxnId="{6F8C6BCA-B359-4752-B47E-930AFF4E30C0}">
      <dgm:prSet/>
      <dgm:spPr/>
      <dgm:t>
        <a:bodyPr/>
        <a:lstStyle/>
        <a:p>
          <a:pPr>
            <a:lnSpc>
              <a:spcPct val="114000"/>
            </a:lnSpc>
            <a:spcBef>
              <a:spcPts val="600"/>
            </a:spcBef>
            <a:spcAft>
              <a:spcPts val="600"/>
            </a:spcAft>
          </a:pPr>
          <a:endParaRPr lang="en-AU" sz="2000"/>
        </a:p>
      </dgm:t>
    </dgm:pt>
    <dgm:pt modelId="{2944AEA0-7602-43B5-BA56-CE2ACB57CAEF}" type="sibTrans" cxnId="{6F8C6BCA-B359-4752-B47E-930AFF4E30C0}">
      <dgm:prSet/>
      <dgm:spPr/>
      <dgm:t>
        <a:bodyPr/>
        <a:lstStyle/>
        <a:p>
          <a:pPr>
            <a:lnSpc>
              <a:spcPct val="114000"/>
            </a:lnSpc>
            <a:spcBef>
              <a:spcPts val="600"/>
            </a:spcBef>
            <a:spcAft>
              <a:spcPts val="600"/>
            </a:spcAft>
          </a:pPr>
          <a:endParaRPr lang="en-AU" sz="2000"/>
        </a:p>
      </dgm:t>
    </dgm:pt>
    <dgm:pt modelId="{0C9BEA8D-6632-4146-B8E0-AD8DA426564F}">
      <dgm:prSet custT="1"/>
      <dgm:spPr/>
      <dgm:t>
        <a:bodyPr/>
        <a:lstStyle/>
        <a:p>
          <a:pPr>
            <a:lnSpc>
              <a:spcPct val="114000"/>
            </a:lnSpc>
            <a:spcBef>
              <a:spcPts val="600"/>
            </a:spcBef>
            <a:spcAft>
              <a:spcPts val="600"/>
            </a:spcAft>
          </a:pPr>
          <a:r>
            <a:rPr lang="en-US" sz="2000" dirty="0"/>
            <a:t>Involving the person in planning the activities </a:t>
          </a:r>
        </a:p>
      </dgm:t>
    </dgm:pt>
    <dgm:pt modelId="{573F92B9-8DCC-4E5D-A9C0-2087C84CF80C}" type="parTrans" cxnId="{9F54F24F-AAD6-4D75-B2ED-C008DDACDCD4}">
      <dgm:prSet/>
      <dgm:spPr/>
      <dgm:t>
        <a:bodyPr/>
        <a:lstStyle/>
        <a:p>
          <a:pPr>
            <a:lnSpc>
              <a:spcPct val="114000"/>
            </a:lnSpc>
            <a:spcBef>
              <a:spcPts val="600"/>
            </a:spcBef>
            <a:spcAft>
              <a:spcPts val="600"/>
            </a:spcAft>
          </a:pPr>
          <a:endParaRPr lang="en-AU" sz="2000"/>
        </a:p>
      </dgm:t>
    </dgm:pt>
    <dgm:pt modelId="{E3132496-D222-4EB9-B388-38B2141AF24C}" type="sibTrans" cxnId="{9F54F24F-AAD6-4D75-B2ED-C008DDACDCD4}">
      <dgm:prSet/>
      <dgm:spPr/>
      <dgm:t>
        <a:bodyPr/>
        <a:lstStyle/>
        <a:p>
          <a:pPr>
            <a:lnSpc>
              <a:spcPct val="114000"/>
            </a:lnSpc>
            <a:spcBef>
              <a:spcPts val="600"/>
            </a:spcBef>
            <a:spcAft>
              <a:spcPts val="600"/>
            </a:spcAft>
          </a:pPr>
          <a:endParaRPr lang="en-AU" sz="2000"/>
        </a:p>
      </dgm:t>
    </dgm:pt>
    <dgm:pt modelId="{E26776B2-0283-4DB8-92E7-1E61D9034A90}" type="pres">
      <dgm:prSet presAssocID="{9106FE73-005B-48EA-82F8-3FB966FB4752}" presName="linear" presStyleCnt="0">
        <dgm:presLayoutVars>
          <dgm:dir/>
          <dgm:animLvl val="lvl"/>
          <dgm:resizeHandles val="exact"/>
        </dgm:presLayoutVars>
      </dgm:prSet>
      <dgm:spPr/>
    </dgm:pt>
    <dgm:pt modelId="{6D72F704-AA1F-4380-A15A-743C80F801DF}" type="pres">
      <dgm:prSet presAssocID="{3126BA44-7270-4500-A951-0F18C6FC37DD}" presName="parentLin" presStyleCnt="0"/>
      <dgm:spPr/>
    </dgm:pt>
    <dgm:pt modelId="{320F7897-492F-410A-AEF8-6C171EE102A5}" type="pres">
      <dgm:prSet presAssocID="{3126BA44-7270-4500-A951-0F18C6FC37DD}" presName="parentLeftMargin" presStyleLbl="node1" presStyleIdx="0" presStyleCnt="2"/>
      <dgm:spPr/>
    </dgm:pt>
    <dgm:pt modelId="{24314510-FEE4-4719-97E6-7522B14ECD59}" type="pres">
      <dgm:prSet presAssocID="{3126BA44-7270-4500-A951-0F18C6FC37DD}" presName="parentText" presStyleLbl="node1" presStyleIdx="0" presStyleCnt="2" custScaleX="116241">
        <dgm:presLayoutVars>
          <dgm:chMax val="0"/>
          <dgm:bulletEnabled val="1"/>
        </dgm:presLayoutVars>
      </dgm:prSet>
      <dgm:spPr/>
    </dgm:pt>
    <dgm:pt modelId="{769D75EA-2900-4EBF-83F6-159E6D7EA8D1}" type="pres">
      <dgm:prSet presAssocID="{3126BA44-7270-4500-A951-0F18C6FC37DD}" presName="negativeSpace" presStyleCnt="0"/>
      <dgm:spPr/>
    </dgm:pt>
    <dgm:pt modelId="{78A9A429-AD89-491C-9C85-E159BA5C6A10}" type="pres">
      <dgm:prSet presAssocID="{3126BA44-7270-4500-A951-0F18C6FC37DD}" presName="childText" presStyleLbl="conFgAcc1" presStyleIdx="0" presStyleCnt="2">
        <dgm:presLayoutVars>
          <dgm:bulletEnabled val="1"/>
        </dgm:presLayoutVars>
      </dgm:prSet>
      <dgm:spPr/>
    </dgm:pt>
    <dgm:pt modelId="{63E32AC3-898E-4F9A-A714-64DBEC3325D3}" type="pres">
      <dgm:prSet presAssocID="{2944AEA0-7602-43B5-BA56-CE2ACB57CAEF}" presName="spaceBetweenRectangles" presStyleCnt="0"/>
      <dgm:spPr/>
    </dgm:pt>
    <dgm:pt modelId="{45C77848-8152-442C-9889-34EE4B81CF65}" type="pres">
      <dgm:prSet presAssocID="{0C9BEA8D-6632-4146-B8E0-AD8DA426564F}" presName="parentLin" presStyleCnt="0"/>
      <dgm:spPr/>
    </dgm:pt>
    <dgm:pt modelId="{104AEC40-1CED-4506-ABA6-0554E8D5080B}" type="pres">
      <dgm:prSet presAssocID="{0C9BEA8D-6632-4146-B8E0-AD8DA426564F}" presName="parentLeftMargin" presStyleLbl="node1" presStyleIdx="0" presStyleCnt="2"/>
      <dgm:spPr/>
    </dgm:pt>
    <dgm:pt modelId="{66A5B832-A293-476F-AF47-1A0124C85F2C}" type="pres">
      <dgm:prSet presAssocID="{0C9BEA8D-6632-4146-B8E0-AD8DA426564F}" presName="parentText" presStyleLbl="node1" presStyleIdx="1" presStyleCnt="2" custScaleX="116241">
        <dgm:presLayoutVars>
          <dgm:chMax val="0"/>
          <dgm:bulletEnabled val="1"/>
        </dgm:presLayoutVars>
      </dgm:prSet>
      <dgm:spPr/>
    </dgm:pt>
    <dgm:pt modelId="{796D908E-1CBF-4F4F-95DB-17316357EA09}" type="pres">
      <dgm:prSet presAssocID="{0C9BEA8D-6632-4146-B8E0-AD8DA426564F}" presName="negativeSpace" presStyleCnt="0"/>
      <dgm:spPr/>
    </dgm:pt>
    <dgm:pt modelId="{42CFBA49-E304-47F5-9997-BAC75048E125}" type="pres">
      <dgm:prSet presAssocID="{0C9BEA8D-6632-4146-B8E0-AD8DA426564F}" presName="childText" presStyleLbl="conFgAcc1" presStyleIdx="1" presStyleCnt="2">
        <dgm:presLayoutVars>
          <dgm:bulletEnabled val="1"/>
        </dgm:presLayoutVars>
      </dgm:prSet>
      <dgm:spPr/>
    </dgm:pt>
  </dgm:ptLst>
  <dgm:cxnLst>
    <dgm:cxn modelId="{3AA11E4A-9C70-4EE9-9A9C-CAF22D354D99}" type="presOf" srcId="{0C9BEA8D-6632-4146-B8E0-AD8DA426564F}" destId="{66A5B832-A293-476F-AF47-1A0124C85F2C}" srcOrd="1" destOrd="0" presId="urn:microsoft.com/office/officeart/2005/8/layout/list1"/>
    <dgm:cxn modelId="{2EDFC56C-F4B7-440D-B96E-9F932BD054E4}" type="presOf" srcId="{3126BA44-7270-4500-A951-0F18C6FC37DD}" destId="{320F7897-492F-410A-AEF8-6C171EE102A5}" srcOrd="0" destOrd="0" presId="urn:microsoft.com/office/officeart/2005/8/layout/list1"/>
    <dgm:cxn modelId="{9F54F24F-AAD6-4D75-B2ED-C008DDACDCD4}" srcId="{9106FE73-005B-48EA-82F8-3FB966FB4752}" destId="{0C9BEA8D-6632-4146-B8E0-AD8DA426564F}" srcOrd="1" destOrd="0" parTransId="{573F92B9-8DCC-4E5D-A9C0-2087C84CF80C}" sibTransId="{E3132496-D222-4EB9-B388-38B2141AF24C}"/>
    <dgm:cxn modelId="{2738FDA9-D201-4432-A5D0-5FA5E94903DA}" type="presOf" srcId="{0C9BEA8D-6632-4146-B8E0-AD8DA426564F}" destId="{104AEC40-1CED-4506-ABA6-0554E8D5080B}" srcOrd="0" destOrd="0" presId="urn:microsoft.com/office/officeart/2005/8/layout/list1"/>
    <dgm:cxn modelId="{6F8C6BCA-B359-4752-B47E-930AFF4E30C0}" srcId="{9106FE73-005B-48EA-82F8-3FB966FB4752}" destId="{3126BA44-7270-4500-A951-0F18C6FC37DD}" srcOrd="0" destOrd="0" parTransId="{F6ADB139-9F1E-48A4-AC32-EF90EF9B6690}" sibTransId="{2944AEA0-7602-43B5-BA56-CE2ACB57CAEF}"/>
    <dgm:cxn modelId="{6A8B9AE1-AF41-44C3-9F83-0F70BBF5E6BE}" type="presOf" srcId="{3126BA44-7270-4500-A951-0F18C6FC37DD}" destId="{24314510-FEE4-4719-97E6-7522B14ECD59}" srcOrd="1" destOrd="0" presId="urn:microsoft.com/office/officeart/2005/8/layout/list1"/>
    <dgm:cxn modelId="{C0B2A4EF-E33A-45E9-9CD5-B1179100FE97}" type="presOf" srcId="{9106FE73-005B-48EA-82F8-3FB966FB4752}" destId="{E26776B2-0283-4DB8-92E7-1E61D9034A90}" srcOrd="0" destOrd="0" presId="urn:microsoft.com/office/officeart/2005/8/layout/list1"/>
    <dgm:cxn modelId="{15533DC6-3D95-4EFF-ADB2-05AC98D67FF3}" type="presParOf" srcId="{E26776B2-0283-4DB8-92E7-1E61D9034A90}" destId="{6D72F704-AA1F-4380-A15A-743C80F801DF}" srcOrd="0" destOrd="0" presId="urn:microsoft.com/office/officeart/2005/8/layout/list1"/>
    <dgm:cxn modelId="{C9B1D535-EF38-4F61-A9A1-A24C0FDD7625}" type="presParOf" srcId="{6D72F704-AA1F-4380-A15A-743C80F801DF}" destId="{320F7897-492F-410A-AEF8-6C171EE102A5}" srcOrd="0" destOrd="0" presId="urn:microsoft.com/office/officeart/2005/8/layout/list1"/>
    <dgm:cxn modelId="{8C6E751D-9ADA-42E0-A98E-473045BF60E1}" type="presParOf" srcId="{6D72F704-AA1F-4380-A15A-743C80F801DF}" destId="{24314510-FEE4-4719-97E6-7522B14ECD59}" srcOrd="1" destOrd="0" presId="urn:microsoft.com/office/officeart/2005/8/layout/list1"/>
    <dgm:cxn modelId="{F5DC6273-5DA4-4E5B-85CF-0223FC43B16A}" type="presParOf" srcId="{E26776B2-0283-4DB8-92E7-1E61D9034A90}" destId="{769D75EA-2900-4EBF-83F6-159E6D7EA8D1}" srcOrd="1" destOrd="0" presId="urn:microsoft.com/office/officeart/2005/8/layout/list1"/>
    <dgm:cxn modelId="{C603B9D6-5427-4FED-AB4C-F9E3C2F6A09C}" type="presParOf" srcId="{E26776B2-0283-4DB8-92E7-1E61D9034A90}" destId="{78A9A429-AD89-491C-9C85-E159BA5C6A10}" srcOrd="2" destOrd="0" presId="urn:microsoft.com/office/officeart/2005/8/layout/list1"/>
    <dgm:cxn modelId="{990A76EF-71F2-4C7F-A341-9155CD915BF1}" type="presParOf" srcId="{E26776B2-0283-4DB8-92E7-1E61D9034A90}" destId="{63E32AC3-898E-4F9A-A714-64DBEC3325D3}" srcOrd="3" destOrd="0" presId="urn:microsoft.com/office/officeart/2005/8/layout/list1"/>
    <dgm:cxn modelId="{EB7895D8-D8F3-4DCC-8FCC-174E532D90D0}" type="presParOf" srcId="{E26776B2-0283-4DB8-92E7-1E61D9034A90}" destId="{45C77848-8152-442C-9889-34EE4B81CF65}" srcOrd="4" destOrd="0" presId="urn:microsoft.com/office/officeart/2005/8/layout/list1"/>
    <dgm:cxn modelId="{774EFDA8-78FA-40EE-BF02-408ECC94E7BE}" type="presParOf" srcId="{45C77848-8152-442C-9889-34EE4B81CF65}" destId="{104AEC40-1CED-4506-ABA6-0554E8D5080B}" srcOrd="0" destOrd="0" presId="urn:microsoft.com/office/officeart/2005/8/layout/list1"/>
    <dgm:cxn modelId="{467BF30D-3DEB-43DA-A937-BAB04F2B692C}" type="presParOf" srcId="{45C77848-8152-442C-9889-34EE4B81CF65}" destId="{66A5B832-A293-476F-AF47-1A0124C85F2C}" srcOrd="1" destOrd="0" presId="urn:microsoft.com/office/officeart/2005/8/layout/list1"/>
    <dgm:cxn modelId="{A1555002-C772-4C4F-9FE4-8D8E8B75E273}" type="presParOf" srcId="{E26776B2-0283-4DB8-92E7-1E61D9034A90}" destId="{796D908E-1CBF-4F4F-95DB-17316357EA09}" srcOrd="5" destOrd="0" presId="urn:microsoft.com/office/officeart/2005/8/layout/list1"/>
    <dgm:cxn modelId="{A936B653-1762-428C-9552-F7290648C5C9}" type="presParOf" srcId="{E26776B2-0283-4DB8-92E7-1E61D9034A90}" destId="{42CFBA49-E304-47F5-9997-BAC75048E12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FE387C-A839-40D7-A455-56CDAC3D562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135588F-B730-4EB2-AA13-4C7F9100D433}">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Ensure that they are safe and healthy</a:t>
          </a:r>
          <a:endParaRPr lang="en-AU" sz="2000" dirty="0"/>
        </a:p>
      </dgm:t>
    </dgm:pt>
    <dgm:pt modelId="{AD4C882D-D1E7-48CE-BEEB-4C14FF592DBB}" type="parTrans" cxnId="{692E137D-FBA2-40FF-8395-C68D670AA4DB}">
      <dgm:prSet/>
      <dgm:spPr/>
      <dgm:t>
        <a:bodyPr/>
        <a:lstStyle/>
        <a:p>
          <a:pPr>
            <a:lnSpc>
              <a:spcPct val="114000"/>
            </a:lnSpc>
            <a:spcBef>
              <a:spcPts val="600"/>
            </a:spcBef>
            <a:spcAft>
              <a:spcPts val="600"/>
            </a:spcAft>
          </a:pPr>
          <a:endParaRPr lang="en-AU"/>
        </a:p>
      </dgm:t>
    </dgm:pt>
    <dgm:pt modelId="{A562F55D-2187-4088-B935-4642AE955FB0}" type="sibTrans" cxnId="{692E137D-FBA2-40FF-8395-C68D670AA4DB}">
      <dgm:prSet/>
      <dgm:spPr/>
      <dgm:t>
        <a:bodyPr/>
        <a:lstStyle/>
        <a:p>
          <a:pPr>
            <a:lnSpc>
              <a:spcPct val="114000"/>
            </a:lnSpc>
            <a:spcBef>
              <a:spcPts val="600"/>
            </a:spcBef>
            <a:spcAft>
              <a:spcPts val="600"/>
            </a:spcAft>
          </a:pPr>
          <a:endParaRPr lang="en-AU"/>
        </a:p>
      </dgm:t>
    </dgm:pt>
    <dgm:pt modelId="{2E7188D0-EC64-418A-8767-E7620A9C30E7}">
      <dgm:prSet custT="1"/>
      <dgm:spPr>
        <a:solidFill>
          <a:srgbClr val="42BDCA"/>
        </a:solidFill>
      </dgm:spPr>
      <dgm:t>
        <a:bodyPr/>
        <a:lstStyle/>
        <a:p>
          <a:pPr>
            <a:lnSpc>
              <a:spcPct val="114000"/>
            </a:lnSpc>
            <a:spcBef>
              <a:spcPts val="600"/>
            </a:spcBef>
            <a:spcAft>
              <a:spcPts val="600"/>
            </a:spcAft>
          </a:pPr>
          <a:r>
            <a:rPr lang="en-US" sz="2000" dirty="0"/>
            <a:t>Ensure they are free from unintentional harm</a:t>
          </a:r>
        </a:p>
      </dgm:t>
    </dgm:pt>
    <dgm:pt modelId="{B781A9C2-8CF0-4495-907B-238C871B222C}" type="parTrans" cxnId="{9CFED76D-73DF-4AC6-B87B-27CFD9FEC76B}">
      <dgm:prSet/>
      <dgm:spPr/>
      <dgm:t>
        <a:bodyPr/>
        <a:lstStyle/>
        <a:p>
          <a:pPr>
            <a:lnSpc>
              <a:spcPct val="114000"/>
            </a:lnSpc>
            <a:spcBef>
              <a:spcPts val="600"/>
            </a:spcBef>
            <a:spcAft>
              <a:spcPts val="600"/>
            </a:spcAft>
          </a:pPr>
          <a:endParaRPr lang="en-AU"/>
        </a:p>
      </dgm:t>
    </dgm:pt>
    <dgm:pt modelId="{B9273857-59F1-4553-94D7-C8ECF3BA9BCA}" type="sibTrans" cxnId="{9CFED76D-73DF-4AC6-B87B-27CFD9FEC76B}">
      <dgm:prSet/>
      <dgm:spPr/>
      <dgm:t>
        <a:bodyPr/>
        <a:lstStyle/>
        <a:p>
          <a:pPr>
            <a:lnSpc>
              <a:spcPct val="114000"/>
            </a:lnSpc>
            <a:spcBef>
              <a:spcPts val="600"/>
            </a:spcBef>
            <a:spcAft>
              <a:spcPts val="600"/>
            </a:spcAft>
          </a:pPr>
          <a:endParaRPr lang="en-AU"/>
        </a:p>
      </dgm:t>
    </dgm:pt>
    <dgm:pt modelId="{4D812EE4-FE55-4953-AF5A-E55B290856CA}">
      <dgm:prSet custT="1"/>
      <dgm:spPr>
        <a:solidFill>
          <a:srgbClr val="3CBE99"/>
        </a:solidFill>
      </dgm:spPr>
      <dgm:t>
        <a:bodyPr/>
        <a:lstStyle/>
        <a:p>
          <a:pPr>
            <a:lnSpc>
              <a:spcPct val="114000"/>
            </a:lnSpc>
            <a:spcBef>
              <a:spcPts val="600"/>
            </a:spcBef>
            <a:spcAft>
              <a:spcPts val="600"/>
            </a:spcAft>
          </a:pPr>
          <a:r>
            <a:rPr lang="en-US" sz="2000" dirty="0"/>
            <a:t>Promote positive aspects or changes</a:t>
          </a:r>
        </a:p>
      </dgm:t>
    </dgm:pt>
    <dgm:pt modelId="{9A06C6BB-27DD-4071-A4B5-228037CA2068}" type="parTrans" cxnId="{BEF23E2F-FF96-4B8F-9203-94DEEB0E079C}">
      <dgm:prSet/>
      <dgm:spPr/>
      <dgm:t>
        <a:bodyPr/>
        <a:lstStyle/>
        <a:p>
          <a:pPr>
            <a:lnSpc>
              <a:spcPct val="114000"/>
            </a:lnSpc>
            <a:spcBef>
              <a:spcPts val="600"/>
            </a:spcBef>
            <a:spcAft>
              <a:spcPts val="600"/>
            </a:spcAft>
          </a:pPr>
          <a:endParaRPr lang="en-AU"/>
        </a:p>
      </dgm:t>
    </dgm:pt>
    <dgm:pt modelId="{5743E84C-4267-4826-8B3E-B8C9AD59B110}" type="sibTrans" cxnId="{BEF23E2F-FF96-4B8F-9203-94DEEB0E079C}">
      <dgm:prSet/>
      <dgm:spPr/>
      <dgm:t>
        <a:bodyPr/>
        <a:lstStyle/>
        <a:p>
          <a:pPr>
            <a:lnSpc>
              <a:spcPct val="114000"/>
            </a:lnSpc>
            <a:spcBef>
              <a:spcPts val="600"/>
            </a:spcBef>
            <a:spcAft>
              <a:spcPts val="600"/>
            </a:spcAft>
          </a:pPr>
          <a:endParaRPr lang="en-AU"/>
        </a:p>
      </dgm:t>
    </dgm:pt>
    <dgm:pt modelId="{3854E4A5-1437-4855-9E3E-6D750598C5C4}">
      <dgm:prSet custT="1"/>
      <dgm:spPr/>
      <dgm:t>
        <a:bodyPr/>
        <a:lstStyle/>
        <a:p>
          <a:pPr>
            <a:lnSpc>
              <a:spcPct val="114000"/>
            </a:lnSpc>
            <a:spcBef>
              <a:spcPts val="600"/>
            </a:spcBef>
            <a:spcAft>
              <a:spcPts val="600"/>
            </a:spcAft>
          </a:pPr>
          <a:r>
            <a:rPr lang="en-US" sz="2000" dirty="0"/>
            <a:t>Provide them information and motivation</a:t>
          </a:r>
        </a:p>
      </dgm:t>
    </dgm:pt>
    <dgm:pt modelId="{1831C156-33EF-4EA2-A456-67727C08B81C}" type="parTrans" cxnId="{82385911-0CA8-4015-B780-0F550ED46EC7}">
      <dgm:prSet/>
      <dgm:spPr/>
      <dgm:t>
        <a:bodyPr/>
        <a:lstStyle/>
        <a:p>
          <a:pPr>
            <a:lnSpc>
              <a:spcPct val="114000"/>
            </a:lnSpc>
            <a:spcBef>
              <a:spcPts val="600"/>
            </a:spcBef>
            <a:spcAft>
              <a:spcPts val="600"/>
            </a:spcAft>
          </a:pPr>
          <a:endParaRPr lang="en-AU"/>
        </a:p>
      </dgm:t>
    </dgm:pt>
    <dgm:pt modelId="{42A18DB8-56AF-4218-9503-5E44DFE3C673}" type="sibTrans" cxnId="{82385911-0CA8-4015-B780-0F550ED46EC7}">
      <dgm:prSet/>
      <dgm:spPr/>
      <dgm:t>
        <a:bodyPr/>
        <a:lstStyle/>
        <a:p>
          <a:pPr>
            <a:lnSpc>
              <a:spcPct val="114000"/>
            </a:lnSpc>
            <a:spcBef>
              <a:spcPts val="600"/>
            </a:spcBef>
            <a:spcAft>
              <a:spcPts val="600"/>
            </a:spcAft>
          </a:pPr>
          <a:endParaRPr lang="en-AU"/>
        </a:p>
      </dgm:t>
    </dgm:pt>
    <dgm:pt modelId="{3ABD7FBA-D017-42A5-87B6-62C9D14E7390}">
      <dgm:prSet custT="1"/>
      <dgm:spPr/>
      <dgm:t>
        <a:bodyPr/>
        <a:lstStyle/>
        <a:p>
          <a:pPr>
            <a:lnSpc>
              <a:spcPct val="114000"/>
            </a:lnSpc>
            <a:spcBef>
              <a:spcPts val="600"/>
            </a:spcBef>
            <a:spcAft>
              <a:spcPts val="600"/>
            </a:spcAft>
          </a:pPr>
          <a:r>
            <a:rPr lang="en-US" sz="2000" dirty="0"/>
            <a:t>Assist them in their tasks with their corresponding goal or product</a:t>
          </a:r>
        </a:p>
      </dgm:t>
    </dgm:pt>
    <dgm:pt modelId="{1C9025E3-CC19-487A-8093-846F921ED2D4}" type="parTrans" cxnId="{AE6D511C-F5FA-4D79-9813-FD82E92A5B65}">
      <dgm:prSet/>
      <dgm:spPr/>
      <dgm:t>
        <a:bodyPr/>
        <a:lstStyle/>
        <a:p>
          <a:pPr>
            <a:lnSpc>
              <a:spcPct val="114000"/>
            </a:lnSpc>
            <a:spcBef>
              <a:spcPts val="600"/>
            </a:spcBef>
            <a:spcAft>
              <a:spcPts val="600"/>
            </a:spcAft>
          </a:pPr>
          <a:endParaRPr lang="en-AU"/>
        </a:p>
      </dgm:t>
    </dgm:pt>
    <dgm:pt modelId="{CA934CA4-FE08-408C-8484-1DD084F7AB90}" type="sibTrans" cxnId="{AE6D511C-F5FA-4D79-9813-FD82E92A5B65}">
      <dgm:prSet/>
      <dgm:spPr/>
      <dgm:t>
        <a:bodyPr/>
        <a:lstStyle/>
        <a:p>
          <a:pPr>
            <a:lnSpc>
              <a:spcPct val="114000"/>
            </a:lnSpc>
            <a:spcBef>
              <a:spcPts val="600"/>
            </a:spcBef>
            <a:spcAft>
              <a:spcPts val="600"/>
            </a:spcAft>
          </a:pPr>
          <a:endParaRPr lang="en-AU"/>
        </a:p>
      </dgm:t>
    </dgm:pt>
    <dgm:pt modelId="{CF4702D9-CC5E-4595-8B5C-BB1AB18C7BC5}" type="pres">
      <dgm:prSet presAssocID="{9FFE387C-A839-40D7-A455-56CDAC3D5628}" presName="linear" presStyleCnt="0">
        <dgm:presLayoutVars>
          <dgm:animLvl val="lvl"/>
          <dgm:resizeHandles val="exact"/>
        </dgm:presLayoutVars>
      </dgm:prSet>
      <dgm:spPr/>
    </dgm:pt>
    <dgm:pt modelId="{78E1265C-58A4-450B-9353-61DA8A3084DE}" type="pres">
      <dgm:prSet presAssocID="{1135588F-B730-4EB2-AA13-4C7F9100D433}" presName="parentText" presStyleLbl="node1" presStyleIdx="0" presStyleCnt="5">
        <dgm:presLayoutVars>
          <dgm:chMax val="0"/>
          <dgm:bulletEnabled val="1"/>
        </dgm:presLayoutVars>
      </dgm:prSet>
      <dgm:spPr/>
    </dgm:pt>
    <dgm:pt modelId="{E4F1FCE6-7304-4BC3-A9B1-124A3D983FF9}" type="pres">
      <dgm:prSet presAssocID="{A562F55D-2187-4088-B935-4642AE955FB0}" presName="spacer" presStyleCnt="0"/>
      <dgm:spPr/>
    </dgm:pt>
    <dgm:pt modelId="{8A069FBF-83D5-4F6D-83DC-39E6102C48AB}" type="pres">
      <dgm:prSet presAssocID="{2E7188D0-EC64-418A-8767-E7620A9C30E7}" presName="parentText" presStyleLbl="node1" presStyleIdx="1" presStyleCnt="5">
        <dgm:presLayoutVars>
          <dgm:chMax val="0"/>
          <dgm:bulletEnabled val="1"/>
        </dgm:presLayoutVars>
      </dgm:prSet>
      <dgm:spPr/>
    </dgm:pt>
    <dgm:pt modelId="{60E20909-6C3D-40E8-8B8B-F596BC1B5F36}" type="pres">
      <dgm:prSet presAssocID="{B9273857-59F1-4553-94D7-C8ECF3BA9BCA}" presName="spacer" presStyleCnt="0"/>
      <dgm:spPr/>
    </dgm:pt>
    <dgm:pt modelId="{5137D2CD-2637-48B2-9637-E34898A24B0B}" type="pres">
      <dgm:prSet presAssocID="{4D812EE4-FE55-4953-AF5A-E55B290856CA}" presName="parentText" presStyleLbl="node1" presStyleIdx="2" presStyleCnt="5">
        <dgm:presLayoutVars>
          <dgm:chMax val="0"/>
          <dgm:bulletEnabled val="1"/>
        </dgm:presLayoutVars>
      </dgm:prSet>
      <dgm:spPr/>
    </dgm:pt>
    <dgm:pt modelId="{F1E25EE5-6D10-488E-B9E3-FF2F6E808A3F}" type="pres">
      <dgm:prSet presAssocID="{5743E84C-4267-4826-8B3E-B8C9AD59B110}" presName="spacer" presStyleCnt="0"/>
      <dgm:spPr/>
    </dgm:pt>
    <dgm:pt modelId="{A229CA55-864B-47CF-9010-7A29A8722457}" type="pres">
      <dgm:prSet presAssocID="{3854E4A5-1437-4855-9E3E-6D750598C5C4}" presName="parentText" presStyleLbl="node1" presStyleIdx="3" presStyleCnt="5">
        <dgm:presLayoutVars>
          <dgm:chMax val="0"/>
          <dgm:bulletEnabled val="1"/>
        </dgm:presLayoutVars>
      </dgm:prSet>
      <dgm:spPr/>
    </dgm:pt>
    <dgm:pt modelId="{675F6FB7-1284-4C45-A0E5-356D24E2B309}" type="pres">
      <dgm:prSet presAssocID="{42A18DB8-56AF-4218-9503-5E44DFE3C673}" presName="spacer" presStyleCnt="0"/>
      <dgm:spPr/>
    </dgm:pt>
    <dgm:pt modelId="{CDC40EE5-1AE4-4774-8DF1-09119F4E9534}" type="pres">
      <dgm:prSet presAssocID="{3ABD7FBA-D017-42A5-87B6-62C9D14E7390}" presName="parentText" presStyleLbl="node1" presStyleIdx="4" presStyleCnt="5">
        <dgm:presLayoutVars>
          <dgm:chMax val="0"/>
          <dgm:bulletEnabled val="1"/>
        </dgm:presLayoutVars>
      </dgm:prSet>
      <dgm:spPr/>
    </dgm:pt>
  </dgm:ptLst>
  <dgm:cxnLst>
    <dgm:cxn modelId="{82385911-0CA8-4015-B780-0F550ED46EC7}" srcId="{9FFE387C-A839-40D7-A455-56CDAC3D5628}" destId="{3854E4A5-1437-4855-9E3E-6D750598C5C4}" srcOrd="3" destOrd="0" parTransId="{1831C156-33EF-4EA2-A456-67727C08B81C}" sibTransId="{42A18DB8-56AF-4218-9503-5E44DFE3C673}"/>
    <dgm:cxn modelId="{33400B1B-756C-474C-8191-6A6A778731BD}" type="presOf" srcId="{3ABD7FBA-D017-42A5-87B6-62C9D14E7390}" destId="{CDC40EE5-1AE4-4774-8DF1-09119F4E9534}" srcOrd="0" destOrd="0" presId="urn:microsoft.com/office/officeart/2005/8/layout/vList2"/>
    <dgm:cxn modelId="{AE6D511C-F5FA-4D79-9813-FD82E92A5B65}" srcId="{9FFE387C-A839-40D7-A455-56CDAC3D5628}" destId="{3ABD7FBA-D017-42A5-87B6-62C9D14E7390}" srcOrd="4" destOrd="0" parTransId="{1C9025E3-CC19-487A-8093-846F921ED2D4}" sibTransId="{CA934CA4-FE08-408C-8484-1DD084F7AB90}"/>
    <dgm:cxn modelId="{BEF23E2F-FF96-4B8F-9203-94DEEB0E079C}" srcId="{9FFE387C-A839-40D7-A455-56CDAC3D5628}" destId="{4D812EE4-FE55-4953-AF5A-E55B290856CA}" srcOrd="2" destOrd="0" parTransId="{9A06C6BB-27DD-4071-A4B5-228037CA2068}" sibTransId="{5743E84C-4267-4826-8B3E-B8C9AD59B110}"/>
    <dgm:cxn modelId="{D99A9960-F09E-4812-BFFF-54A2BDF73FC9}" type="presOf" srcId="{3854E4A5-1437-4855-9E3E-6D750598C5C4}" destId="{A229CA55-864B-47CF-9010-7A29A8722457}" srcOrd="0" destOrd="0" presId="urn:microsoft.com/office/officeart/2005/8/layout/vList2"/>
    <dgm:cxn modelId="{7B269A69-06F7-436F-9E26-E6FA1E96CBB8}" type="presOf" srcId="{4D812EE4-FE55-4953-AF5A-E55B290856CA}" destId="{5137D2CD-2637-48B2-9637-E34898A24B0B}" srcOrd="0" destOrd="0" presId="urn:microsoft.com/office/officeart/2005/8/layout/vList2"/>
    <dgm:cxn modelId="{9CFED76D-73DF-4AC6-B87B-27CFD9FEC76B}" srcId="{9FFE387C-A839-40D7-A455-56CDAC3D5628}" destId="{2E7188D0-EC64-418A-8767-E7620A9C30E7}" srcOrd="1" destOrd="0" parTransId="{B781A9C2-8CF0-4495-907B-238C871B222C}" sibTransId="{B9273857-59F1-4553-94D7-C8ECF3BA9BCA}"/>
    <dgm:cxn modelId="{0D20895A-FAF3-4DC3-9B84-D13730127501}" type="presOf" srcId="{2E7188D0-EC64-418A-8767-E7620A9C30E7}" destId="{8A069FBF-83D5-4F6D-83DC-39E6102C48AB}" srcOrd="0" destOrd="0" presId="urn:microsoft.com/office/officeart/2005/8/layout/vList2"/>
    <dgm:cxn modelId="{692E137D-FBA2-40FF-8395-C68D670AA4DB}" srcId="{9FFE387C-A839-40D7-A455-56CDAC3D5628}" destId="{1135588F-B730-4EB2-AA13-4C7F9100D433}" srcOrd="0" destOrd="0" parTransId="{AD4C882D-D1E7-48CE-BEEB-4C14FF592DBB}" sibTransId="{A562F55D-2187-4088-B935-4642AE955FB0}"/>
    <dgm:cxn modelId="{67C85697-C834-487B-9E1A-024E7FE78DFF}" type="presOf" srcId="{9FFE387C-A839-40D7-A455-56CDAC3D5628}" destId="{CF4702D9-CC5E-4595-8B5C-BB1AB18C7BC5}" srcOrd="0" destOrd="0" presId="urn:microsoft.com/office/officeart/2005/8/layout/vList2"/>
    <dgm:cxn modelId="{238039F7-AF69-4371-9DB2-BE60CE5CBFD8}" type="presOf" srcId="{1135588F-B730-4EB2-AA13-4C7F9100D433}" destId="{78E1265C-58A4-450B-9353-61DA8A3084DE}" srcOrd="0" destOrd="0" presId="urn:microsoft.com/office/officeart/2005/8/layout/vList2"/>
    <dgm:cxn modelId="{AC37B4FB-4A22-4A0D-93BB-3DA9C9AB5DA8}" type="presParOf" srcId="{CF4702D9-CC5E-4595-8B5C-BB1AB18C7BC5}" destId="{78E1265C-58A4-450B-9353-61DA8A3084DE}" srcOrd="0" destOrd="0" presId="urn:microsoft.com/office/officeart/2005/8/layout/vList2"/>
    <dgm:cxn modelId="{411EA4A7-F3A5-4DF3-81A9-675ED91EB187}" type="presParOf" srcId="{CF4702D9-CC5E-4595-8B5C-BB1AB18C7BC5}" destId="{E4F1FCE6-7304-4BC3-A9B1-124A3D983FF9}" srcOrd="1" destOrd="0" presId="urn:microsoft.com/office/officeart/2005/8/layout/vList2"/>
    <dgm:cxn modelId="{8C92B6CB-2D91-4597-A1BE-F48D9AE82B54}" type="presParOf" srcId="{CF4702D9-CC5E-4595-8B5C-BB1AB18C7BC5}" destId="{8A069FBF-83D5-4F6D-83DC-39E6102C48AB}" srcOrd="2" destOrd="0" presId="urn:microsoft.com/office/officeart/2005/8/layout/vList2"/>
    <dgm:cxn modelId="{0C5F2F7D-9997-4119-8C48-6694CF4F7C3F}" type="presParOf" srcId="{CF4702D9-CC5E-4595-8B5C-BB1AB18C7BC5}" destId="{60E20909-6C3D-40E8-8B8B-F596BC1B5F36}" srcOrd="3" destOrd="0" presId="urn:microsoft.com/office/officeart/2005/8/layout/vList2"/>
    <dgm:cxn modelId="{DC86B4B5-F0BF-47C1-820F-89E7809E59A1}" type="presParOf" srcId="{CF4702D9-CC5E-4595-8B5C-BB1AB18C7BC5}" destId="{5137D2CD-2637-48B2-9637-E34898A24B0B}" srcOrd="4" destOrd="0" presId="urn:microsoft.com/office/officeart/2005/8/layout/vList2"/>
    <dgm:cxn modelId="{444D1A7C-51A1-462B-A688-A86100448706}" type="presParOf" srcId="{CF4702D9-CC5E-4595-8B5C-BB1AB18C7BC5}" destId="{F1E25EE5-6D10-488E-B9E3-FF2F6E808A3F}" srcOrd="5" destOrd="0" presId="urn:microsoft.com/office/officeart/2005/8/layout/vList2"/>
    <dgm:cxn modelId="{E2021A9A-7673-48DB-A8A9-1F7901A9690B}" type="presParOf" srcId="{CF4702D9-CC5E-4595-8B5C-BB1AB18C7BC5}" destId="{A229CA55-864B-47CF-9010-7A29A8722457}" srcOrd="6" destOrd="0" presId="urn:microsoft.com/office/officeart/2005/8/layout/vList2"/>
    <dgm:cxn modelId="{D322E72D-21C1-4412-8A85-C945E7435682}" type="presParOf" srcId="{CF4702D9-CC5E-4595-8B5C-BB1AB18C7BC5}" destId="{675F6FB7-1284-4C45-A0E5-356D24E2B309}" srcOrd="7" destOrd="0" presId="urn:microsoft.com/office/officeart/2005/8/layout/vList2"/>
    <dgm:cxn modelId="{F23E0033-B7E3-4E85-AE25-D136C0A5FD51}" type="presParOf" srcId="{CF4702D9-CC5E-4595-8B5C-BB1AB18C7BC5}" destId="{CDC40EE5-1AE4-4774-8DF1-09119F4E953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EE233E8-B3CA-4AF7-84D1-CAC8D382B3EA}">
      <dgm:prSet custT="1"/>
      <dgm:spPr>
        <a:solidFill>
          <a:srgbClr val="458DCF"/>
        </a:solidFill>
      </dgm:spPr>
      <dgm:t>
        <a:bodyPr/>
        <a:lstStyle/>
        <a:p>
          <a:pPr>
            <a:lnSpc>
              <a:spcPct val="114000"/>
            </a:lnSpc>
            <a:spcBef>
              <a:spcPts val="600"/>
            </a:spcBef>
            <a:spcAft>
              <a:spcPts val="600"/>
            </a:spcAft>
          </a:pPr>
          <a:r>
            <a:rPr lang="en-AU" sz="2000" dirty="0"/>
            <a:t>Steep stairs</a:t>
          </a:r>
        </a:p>
      </dgm:t>
    </dgm:pt>
    <dgm:pt modelId="{76225EA5-0FB8-4C75-B98B-E66206C74F7B}" type="parTrans" cxnId="{95C2A6C4-332D-499D-98D3-EBEDDA91A09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2B54FC95-9512-4E38-9A20-8E76887FFC4A}" type="sibTrans" cxnId="{95C2A6C4-332D-499D-98D3-EBEDDA91A093}">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E7344ABC-5B5B-40F8-B18E-765C37B15BE2}">
      <dgm:prSet custT="1"/>
      <dgm:spPr>
        <a:solidFill>
          <a:srgbClr val="3CBE99"/>
        </a:solidFill>
      </dgm:spPr>
      <dgm:t>
        <a:bodyPr/>
        <a:lstStyle/>
        <a:p>
          <a:pPr>
            <a:lnSpc>
              <a:spcPct val="114000"/>
            </a:lnSpc>
            <a:spcBef>
              <a:spcPts val="600"/>
            </a:spcBef>
            <a:spcAft>
              <a:spcPts val="600"/>
            </a:spcAft>
          </a:pPr>
          <a:r>
            <a:rPr lang="en-AU" sz="2000" dirty="0"/>
            <a:t>Broken furniture</a:t>
          </a:r>
        </a:p>
      </dgm:t>
    </dgm:pt>
    <dgm:pt modelId="{904A8152-F51E-4E54-803B-923B1DE053E3}" type="parTrans" cxnId="{1BF91903-4A45-42FD-B388-02698399BFC1}">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4FF34487-42DE-4CFF-A688-1682F57579D3}" type="sibTrans" cxnId="{1BF91903-4A45-42FD-B388-02698399BFC1}">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69B4B284-A5F4-4BEF-AF98-40AC6101335E}">
      <dgm:prSet custT="1"/>
      <dgm:spPr/>
      <dgm:t>
        <a:bodyPr/>
        <a:lstStyle/>
        <a:p>
          <a:pPr>
            <a:lnSpc>
              <a:spcPct val="114000"/>
            </a:lnSpc>
            <a:spcBef>
              <a:spcPts val="600"/>
            </a:spcBef>
            <a:spcAft>
              <a:spcPts val="600"/>
            </a:spcAft>
          </a:pPr>
          <a:r>
            <a:rPr lang="en-AU" sz="2000" dirty="0"/>
            <a:t>Inactive fire alarms</a:t>
          </a:r>
        </a:p>
      </dgm:t>
    </dgm:pt>
    <dgm:pt modelId="{0185D343-6885-41D4-9785-B23808AFE841}" type="parTrans" cxnId="{D4184541-4313-414F-B3B5-34B98EE57338}">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2A127F16-F402-43E7-A3E0-3B3FA1CE614C}" type="sibTrans" cxnId="{D4184541-4313-414F-B3B5-34B98EE57338}">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FCE6179B-7EF3-493D-8431-E157DEA44499}">
      <dgm:prSet custT="1"/>
      <dgm:spPr/>
      <dgm:t>
        <a:bodyPr/>
        <a:lstStyle/>
        <a:p>
          <a:pPr>
            <a:lnSpc>
              <a:spcPct val="114000"/>
            </a:lnSpc>
            <a:spcBef>
              <a:spcPts val="600"/>
            </a:spcBef>
            <a:spcAft>
              <a:spcPts val="600"/>
            </a:spcAft>
          </a:pPr>
          <a:r>
            <a:rPr lang="en-AU" sz="2000" dirty="0"/>
            <a:t>Some house chemicals</a:t>
          </a:r>
        </a:p>
      </dgm:t>
    </dgm:pt>
    <dgm:pt modelId="{4987F440-BE0B-46AF-AC0D-8BED17B582E9}" type="parTrans" cxnId="{E5E2416A-0C14-4B54-99AC-7ED09434CA82}">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0CD1EF5C-6D57-4729-B93F-08696237568D}" type="sibTrans" cxnId="{E5E2416A-0C14-4B54-99AC-7ED09434CA82}">
      <dgm:prSet/>
      <dgm:spPr/>
      <dgm:t>
        <a:bodyPr/>
        <a:lstStyle/>
        <a:p>
          <a:pPr>
            <a:lnSpc>
              <a:spcPct val="114000"/>
            </a:lnSpc>
            <a:spcBef>
              <a:spcPts val="600"/>
            </a:spcBef>
            <a:spcAft>
              <a:spcPts val="600"/>
            </a:spcAft>
          </a:pPr>
          <a:endParaRPr lang="en-AU">
            <a:solidFill>
              <a:schemeClr val="tx1">
                <a:lumMod val="75000"/>
                <a:lumOff val="25000"/>
              </a:schemeClr>
            </a:solidFill>
          </a:endParaRPr>
        </a:p>
      </dgm:t>
    </dgm:pt>
    <dgm:pt modelId="{9A442FCD-A751-4324-9228-3B5F869A250C}" type="pres">
      <dgm:prSet presAssocID="{A2931E33-5B9B-4FF9-B6A7-05F19EE04E87}" presName="diagram" presStyleCnt="0">
        <dgm:presLayoutVars>
          <dgm:dir/>
          <dgm:resizeHandles val="exact"/>
        </dgm:presLayoutVars>
      </dgm:prSet>
      <dgm:spPr/>
    </dgm:pt>
    <dgm:pt modelId="{859A40E3-7640-4529-B8FE-83511EDFECFE}" type="pres">
      <dgm:prSet presAssocID="{1EE233E8-B3CA-4AF7-84D1-CAC8D382B3EA}" presName="node" presStyleLbl="node1" presStyleIdx="0" presStyleCnt="4" custScaleX="112964" custScaleY="121015">
        <dgm:presLayoutVars>
          <dgm:bulletEnabled val="1"/>
        </dgm:presLayoutVars>
      </dgm:prSet>
      <dgm:spPr/>
    </dgm:pt>
    <dgm:pt modelId="{782AE0DA-973C-4D7B-8D0F-C61366DBA519}" type="pres">
      <dgm:prSet presAssocID="{2B54FC95-9512-4E38-9A20-8E76887FFC4A}" presName="sibTrans" presStyleCnt="0"/>
      <dgm:spPr/>
    </dgm:pt>
    <dgm:pt modelId="{AF534F63-803B-4927-9817-3804C581E8D6}" type="pres">
      <dgm:prSet presAssocID="{E7344ABC-5B5B-40F8-B18E-765C37B15BE2}" presName="node" presStyleLbl="node1" presStyleIdx="1" presStyleCnt="4" custScaleX="112964" custScaleY="121015">
        <dgm:presLayoutVars>
          <dgm:bulletEnabled val="1"/>
        </dgm:presLayoutVars>
      </dgm:prSet>
      <dgm:spPr/>
    </dgm:pt>
    <dgm:pt modelId="{726F828C-3397-4054-A5E0-3A16C61E69CC}" type="pres">
      <dgm:prSet presAssocID="{4FF34487-42DE-4CFF-A688-1682F57579D3}" presName="sibTrans" presStyleCnt="0"/>
      <dgm:spPr/>
    </dgm:pt>
    <dgm:pt modelId="{66B7EA8F-8099-4919-B09F-AD39C3FCB655}" type="pres">
      <dgm:prSet presAssocID="{69B4B284-A5F4-4BEF-AF98-40AC6101335E}" presName="node" presStyleLbl="node1" presStyleIdx="2" presStyleCnt="4" custScaleX="112964" custScaleY="121015">
        <dgm:presLayoutVars>
          <dgm:bulletEnabled val="1"/>
        </dgm:presLayoutVars>
      </dgm:prSet>
      <dgm:spPr/>
    </dgm:pt>
    <dgm:pt modelId="{13E4CB67-6DB7-4B21-A151-A223A9D11EB6}" type="pres">
      <dgm:prSet presAssocID="{2A127F16-F402-43E7-A3E0-3B3FA1CE614C}" presName="sibTrans" presStyleCnt="0"/>
      <dgm:spPr/>
    </dgm:pt>
    <dgm:pt modelId="{00ADA00E-81CB-4B31-91B9-711A6C0A6D4D}" type="pres">
      <dgm:prSet presAssocID="{FCE6179B-7EF3-493D-8431-E157DEA44499}" presName="node" presStyleLbl="node1" presStyleIdx="3" presStyleCnt="4" custScaleX="112964" custScaleY="121015">
        <dgm:presLayoutVars>
          <dgm:bulletEnabled val="1"/>
        </dgm:presLayoutVars>
      </dgm:prSet>
      <dgm:spPr/>
    </dgm:pt>
  </dgm:ptLst>
  <dgm:cxnLst>
    <dgm:cxn modelId="{1BF91903-4A45-42FD-B388-02698399BFC1}" srcId="{A2931E33-5B9B-4FF9-B6A7-05F19EE04E87}" destId="{E7344ABC-5B5B-40F8-B18E-765C37B15BE2}" srcOrd="1" destOrd="0" parTransId="{904A8152-F51E-4E54-803B-923B1DE053E3}" sibTransId="{4FF34487-42DE-4CFF-A688-1682F57579D3}"/>
    <dgm:cxn modelId="{15DEBC0B-FD49-4972-B66C-2D589854C1DD}" type="presOf" srcId="{1EE233E8-B3CA-4AF7-84D1-CAC8D382B3EA}" destId="{859A40E3-7640-4529-B8FE-83511EDFECFE}" srcOrd="0" destOrd="0" presId="urn:microsoft.com/office/officeart/2005/8/layout/default"/>
    <dgm:cxn modelId="{5D515A2A-4BFE-44F1-82E6-EC5C0FFF3E38}" type="presOf" srcId="{FCE6179B-7EF3-493D-8431-E157DEA44499}" destId="{00ADA00E-81CB-4B31-91B9-711A6C0A6D4D}" srcOrd="0" destOrd="0" presId="urn:microsoft.com/office/officeart/2005/8/layout/default"/>
    <dgm:cxn modelId="{3259823D-8EE3-40D8-8998-94E0FC6EF968}" type="presOf" srcId="{E7344ABC-5B5B-40F8-B18E-765C37B15BE2}" destId="{AF534F63-803B-4927-9817-3804C581E8D6}" srcOrd="0" destOrd="0" presId="urn:microsoft.com/office/officeart/2005/8/layout/default"/>
    <dgm:cxn modelId="{D4184541-4313-414F-B3B5-34B98EE57338}" srcId="{A2931E33-5B9B-4FF9-B6A7-05F19EE04E87}" destId="{69B4B284-A5F4-4BEF-AF98-40AC6101335E}" srcOrd="2" destOrd="0" parTransId="{0185D343-6885-41D4-9785-B23808AFE841}" sibTransId="{2A127F16-F402-43E7-A3E0-3B3FA1CE614C}"/>
    <dgm:cxn modelId="{E5E2416A-0C14-4B54-99AC-7ED09434CA82}" srcId="{A2931E33-5B9B-4FF9-B6A7-05F19EE04E87}" destId="{FCE6179B-7EF3-493D-8431-E157DEA44499}" srcOrd="3" destOrd="0" parTransId="{4987F440-BE0B-46AF-AC0D-8BED17B582E9}" sibTransId="{0CD1EF5C-6D57-4729-B93F-08696237568D}"/>
    <dgm:cxn modelId="{95C2A6C4-332D-499D-98D3-EBEDDA91A093}" srcId="{A2931E33-5B9B-4FF9-B6A7-05F19EE04E87}" destId="{1EE233E8-B3CA-4AF7-84D1-CAC8D382B3EA}" srcOrd="0" destOrd="0" parTransId="{76225EA5-0FB8-4C75-B98B-E66206C74F7B}" sibTransId="{2B54FC95-9512-4E38-9A20-8E76887FFC4A}"/>
    <dgm:cxn modelId="{0BA0F4EB-61A7-4E17-8265-8C7DEBB27BAF}" type="presOf" srcId="{A2931E33-5B9B-4FF9-B6A7-05F19EE04E87}" destId="{9A442FCD-A751-4324-9228-3B5F869A250C}" srcOrd="0" destOrd="0" presId="urn:microsoft.com/office/officeart/2005/8/layout/default"/>
    <dgm:cxn modelId="{658B46FC-CD97-44D2-99F0-C2598E27BED6}" type="presOf" srcId="{69B4B284-A5F4-4BEF-AF98-40AC6101335E}" destId="{66B7EA8F-8099-4919-B09F-AD39C3FCB655}" srcOrd="0" destOrd="0" presId="urn:microsoft.com/office/officeart/2005/8/layout/default"/>
    <dgm:cxn modelId="{848E0F26-1944-47A3-8A2D-A0D9FDFECAD4}" type="presParOf" srcId="{9A442FCD-A751-4324-9228-3B5F869A250C}" destId="{859A40E3-7640-4529-B8FE-83511EDFECFE}" srcOrd="0" destOrd="0" presId="urn:microsoft.com/office/officeart/2005/8/layout/default"/>
    <dgm:cxn modelId="{F9CB937E-C4C4-4E46-B495-4FEADA6F5A1C}" type="presParOf" srcId="{9A442FCD-A751-4324-9228-3B5F869A250C}" destId="{782AE0DA-973C-4D7B-8D0F-C61366DBA519}" srcOrd="1" destOrd="0" presId="urn:microsoft.com/office/officeart/2005/8/layout/default"/>
    <dgm:cxn modelId="{A541F9D8-238A-45E4-8AC3-8D5DB33FAC94}" type="presParOf" srcId="{9A442FCD-A751-4324-9228-3B5F869A250C}" destId="{AF534F63-803B-4927-9817-3804C581E8D6}" srcOrd="2" destOrd="0" presId="urn:microsoft.com/office/officeart/2005/8/layout/default"/>
    <dgm:cxn modelId="{7EB7C6FB-1694-4D57-920A-D1DF1A749AED}" type="presParOf" srcId="{9A442FCD-A751-4324-9228-3B5F869A250C}" destId="{726F828C-3397-4054-A5E0-3A16C61E69CC}" srcOrd="3" destOrd="0" presId="urn:microsoft.com/office/officeart/2005/8/layout/default"/>
    <dgm:cxn modelId="{DEAA491E-99EB-4694-95B6-C843AA21598C}" type="presParOf" srcId="{9A442FCD-A751-4324-9228-3B5F869A250C}" destId="{66B7EA8F-8099-4919-B09F-AD39C3FCB655}" srcOrd="4" destOrd="0" presId="urn:microsoft.com/office/officeart/2005/8/layout/default"/>
    <dgm:cxn modelId="{0CA58980-0401-4ACF-9F7A-DFB4DC8F64DB}" type="presParOf" srcId="{9A442FCD-A751-4324-9228-3B5F869A250C}" destId="{13E4CB67-6DB7-4B21-A151-A223A9D11EB6}" srcOrd="5" destOrd="0" presId="urn:microsoft.com/office/officeart/2005/8/layout/default"/>
    <dgm:cxn modelId="{E458A37F-0C38-4BA4-B02D-242FFEB20AC6}" type="presParOf" srcId="{9A442FCD-A751-4324-9228-3B5F869A250C}" destId="{00ADA00E-81CB-4B31-91B9-711A6C0A6D4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931E33-5B9B-4FF9-B6A7-05F19EE04E8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84F5FF2-408A-43ED-824C-133654A3EEAF}">
      <dgm:prSet custT="1"/>
      <dgm:spPr>
        <a:solidFill>
          <a:srgbClr val="458DCF"/>
        </a:solidFill>
      </dgm:spPr>
      <dgm:t>
        <a:bodyPr/>
        <a:lstStyle/>
        <a:p>
          <a:r>
            <a:rPr lang="en-AU" sz="2000" dirty="0"/>
            <a:t>Wet spots on the floor</a:t>
          </a:r>
        </a:p>
      </dgm:t>
    </dgm:pt>
    <dgm:pt modelId="{F7A3D354-9B99-4B47-9904-2929950EAFBB}" type="parTrans" cxnId="{EE6607E5-942C-41BD-92BA-40F7689398E4}">
      <dgm:prSet/>
      <dgm:spPr/>
      <dgm:t>
        <a:bodyPr/>
        <a:lstStyle/>
        <a:p>
          <a:endParaRPr lang="en-AU">
            <a:solidFill>
              <a:schemeClr val="tx1">
                <a:lumMod val="75000"/>
                <a:lumOff val="25000"/>
              </a:schemeClr>
            </a:solidFill>
          </a:endParaRPr>
        </a:p>
      </dgm:t>
    </dgm:pt>
    <dgm:pt modelId="{86D0D3B9-EA87-470E-B6B0-728B2A36A74D}" type="sibTrans" cxnId="{EE6607E5-942C-41BD-92BA-40F7689398E4}">
      <dgm:prSet/>
      <dgm:spPr/>
      <dgm:t>
        <a:bodyPr/>
        <a:lstStyle/>
        <a:p>
          <a:endParaRPr lang="en-AU">
            <a:solidFill>
              <a:schemeClr val="tx1">
                <a:lumMod val="75000"/>
                <a:lumOff val="25000"/>
              </a:schemeClr>
            </a:solidFill>
          </a:endParaRPr>
        </a:p>
      </dgm:t>
    </dgm:pt>
    <dgm:pt modelId="{D565FE09-9699-455E-99B0-9AF707296339}">
      <dgm:prSet custT="1"/>
      <dgm:spPr>
        <a:solidFill>
          <a:srgbClr val="42BDCA"/>
        </a:solidFill>
      </dgm:spPr>
      <dgm:t>
        <a:bodyPr/>
        <a:lstStyle/>
        <a:p>
          <a:r>
            <a:rPr lang="en-AU" sz="2000" dirty="0"/>
            <a:t>Exposed electrical wires</a:t>
          </a:r>
        </a:p>
      </dgm:t>
    </dgm:pt>
    <dgm:pt modelId="{F7EA4B65-1391-478F-870E-C8BFD3606A69}" type="parTrans" cxnId="{84B5E24D-E385-412D-A528-90212E8074C7}">
      <dgm:prSet/>
      <dgm:spPr/>
      <dgm:t>
        <a:bodyPr/>
        <a:lstStyle/>
        <a:p>
          <a:endParaRPr lang="en-AU">
            <a:solidFill>
              <a:schemeClr val="tx1">
                <a:lumMod val="75000"/>
                <a:lumOff val="25000"/>
              </a:schemeClr>
            </a:solidFill>
          </a:endParaRPr>
        </a:p>
      </dgm:t>
    </dgm:pt>
    <dgm:pt modelId="{733A3D6E-5DCC-4B96-B210-5BE4B635C93C}" type="sibTrans" cxnId="{84B5E24D-E385-412D-A528-90212E8074C7}">
      <dgm:prSet/>
      <dgm:spPr/>
      <dgm:t>
        <a:bodyPr/>
        <a:lstStyle/>
        <a:p>
          <a:endParaRPr lang="en-AU">
            <a:solidFill>
              <a:schemeClr val="tx1">
                <a:lumMod val="75000"/>
                <a:lumOff val="25000"/>
              </a:schemeClr>
            </a:solidFill>
          </a:endParaRPr>
        </a:p>
      </dgm:t>
    </dgm:pt>
    <dgm:pt modelId="{77D6A057-651B-4107-8D56-D7F7CE61232D}">
      <dgm:prSet custT="1"/>
      <dgm:spPr>
        <a:solidFill>
          <a:srgbClr val="3CBE99"/>
        </a:solidFill>
      </dgm:spPr>
      <dgm:t>
        <a:bodyPr/>
        <a:lstStyle/>
        <a:p>
          <a:r>
            <a:rPr lang="en-AU" sz="2000" dirty="0"/>
            <a:t>Misplaced sharp objects </a:t>
          </a:r>
        </a:p>
      </dgm:t>
    </dgm:pt>
    <dgm:pt modelId="{5549B44D-4442-4BBF-A3EF-586FD3D59FFC}" type="parTrans" cxnId="{664AC00E-CE3B-4856-8959-E5B489AF0178}">
      <dgm:prSet/>
      <dgm:spPr/>
      <dgm:t>
        <a:bodyPr/>
        <a:lstStyle/>
        <a:p>
          <a:endParaRPr lang="en-AU">
            <a:solidFill>
              <a:schemeClr val="tx1">
                <a:lumMod val="75000"/>
                <a:lumOff val="25000"/>
              </a:schemeClr>
            </a:solidFill>
          </a:endParaRPr>
        </a:p>
      </dgm:t>
    </dgm:pt>
    <dgm:pt modelId="{5EC252A0-9121-42FA-9A83-8CD4A5141698}" type="sibTrans" cxnId="{664AC00E-CE3B-4856-8959-E5B489AF0178}">
      <dgm:prSet/>
      <dgm:spPr/>
      <dgm:t>
        <a:bodyPr/>
        <a:lstStyle/>
        <a:p>
          <a:endParaRPr lang="en-AU">
            <a:solidFill>
              <a:schemeClr val="tx1">
                <a:lumMod val="75000"/>
                <a:lumOff val="25000"/>
              </a:schemeClr>
            </a:solidFill>
          </a:endParaRPr>
        </a:p>
      </dgm:t>
    </dgm:pt>
    <dgm:pt modelId="{79800B56-2690-4F08-9DAE-49F33E9B6AC8}">
      <dgm:prSet custT="1"/>
      <dgm:spPr/>
      <dgm:t>
        <a:bodyPr/>
        <a:lstStyle/>
        <a:p>
          <a:r>
            <a:rPr lang="en-AU" sz="2000" dirty="0"/>
            <a:t>Loose objects on the floor</a:t>
          </a:r>
        </a:p>
      </dgm:t>
    </dgm:pt>
    <dgm:pt modelId="{DFFD5B04-10D5-416A-B88F-97D217216853}" type="parTrans" cxnId="{685A6051-473F-4E96-9C24-4C0176A7163C}">
      <dgm:prSet/>
      <dgm:spPr/>
      <dgm:t>
        <a:bodyPr/>
        <a:lstStyle/>
        <a:p>
          <a:endParaRPr lang="en-AU">
            <a:solidFill>
              <a:schemeClr val="tx1">
                <a:lumMod val="75000"/>
                <a:lumOff val="25000"/>
              </a:schemeClr>
            </a:solidFill>
          </a:endParaRPr>
        </a:p>
      </dgm:t>
    </dgm:pt>
    <dgm:pt modelId="{2970B4AA-5FEC-4EE7-B873-1B4D5271D9F1}" type="sibTrans" cxnId="{685A6051-473F-4E96-9C24-4C0176A7163C}">
      <dgm:prSet/>
      <dgm:spPr/>
      <dgm:t>
        <a:bodyPr/>
        <a:lstStyle/>
        <a:p>
          <a:endParaRPr lang="en-AU">
            <a:solidFill>
              <a:schemeClr val="tx1">
                <a:lumMod val="75000"/>
                <a:lumOff val="25000"/>
              </a:schemeClr>
            </a:solidFill>
          </a:endParaRPr>
        </a:p>
      </dgm:t>
    </dgm:pt>
    <dgm:pt modelId="{75698A50-7487-420F-AF72-3B2873351136}">
      <dgm:prSet custT="1"/>
      <dgm:spPr/>
      <dgm:t>
        <a:bodyPr/>
        <a:lstStyle/>
        <a:p>
          <a:r>
            <a:rPr lang="en-AU" sz="2000" dirty="0"/>
            <a:t>Unattended heating objects</a:t>
          </a:r>
        </a:p>
      </dgm:t>
    </dgm:pt>
    <dgm:pt modelId="{CE163647-B349-4464-9375-4BC9E194DA22}" type="parTrans" cxnId="{8E962C04-F3A9-450A-8DE1-9E00E56F97F2}">
      <dgm:prSet/>
      <dgm:spPr/>
      <dgm:t>
        <a:bodyPr/>
        <a:lstStyle/>
        <a:p>
          <a:endParaRPr lang="en-AU">
            <a:solidFill>
              <a:schemeClr val="tx1">
                <a:lumMod val="75000"/>
                <a:lumOff val="25000"/>
              </a:schemeClr>
            </a:solidFill>
          </a:endParaRPr>
        </a:p>
      </dgm:t>
    </dgm:pt>
    <dgm:pt modelId="{CC5A1FB4-2B8F-473B-980A-EFE88A0C8A4D}" type="sibTrans" cxnId="{8E962C04-F3A9-450A-8DE1-9E00E56F97F2}">
      <dgm:prSet/>
      <dgm:spPr/>
      <dgm:t>
        <a:bodyPr/>
        <a:lstStyle/>
        <a:p>
          <a:endParaRPr lang="en-AU">
            <a:solidFill>
              <a:schemeClr val="tx1">
                <a:lumMod val="75000"/>
                <a:lumOff val="25000"/>
              </a:schemeClr>
            </a:solidFill>
          </a:endParaRPr>
        </a:p>
      </dgm:t>
    </dgm:pt>
    <dgm:pt modelId="{9A442FCD-A751-4324-9228-3B5F869A250C}" type="pres">
      <dgm:prSet presAssocID="{A2931E33-5B9B-4FF9-B6A7-05F19EE04E87}" presName="diagram" presStyleCnt="0">
        <dgm:presLayoutVars>
          <dgm:dir/>
          <dgm:resizeHandles val="exact"/>
        </dgm:presLayoutVars>
      </dgm:prSet>
      <dgm:spPr/>
    </dgm:pt>
    <dgm:pt modelId="{F2130FA3-07B9-4434-8D0A-E11A81F7DA3F}" type="pres">
      <dgm:prSet presAssocID="{184F5FF2-408A-43ED-824C-133654A3EEAF}" presName="node" presStyleLbl="node1" presStyleIdx="0" presStyleCnt="5" custScaleX="112964">
        <dgm:presLayoutVars>
          <dgm:bulletEnabled val="1"/>
        </dgm:presLayoutVars>
      </dgm:prSet>
      <dgm:spPr/>
    </dgm:pt>
    <dgm:pt modelId="{93960F94-2A70-48F3-A55F-574ED126D960}" type="pres">
      <dgm:prSet presAssocID="{86D0D3B9-EA87-470E-B6B0-728B2A36A74D}" presName="sibTrans" presStyleCnt="0"/>
      <dgm:spPr/>
    </dgm:pt>
    <dgm:pt modelId="{DABB27E2-3CCC-44D0-85AA-B44C7E714371}" type="pres">
      <dgm:prSet presAssocID="{D565FE09-9699-455E-99B0-9AF707296339}" presName="node" presStyleLbl="node1" presStyleIdx="1" presStyleCnt="5" custScaleX="112964">
        <dgm:presLayoutVars>
          <dgm:bulletEnabled val="1"/>
        </dgm:presLayoutVars>
      </dgm:prSet>
      <dgm:spPr/>
    </dgm:pt>
    <dgm:pt modelId="{38506CAE-65CC-4BD9-9A15-054882B37431}" type="pres">
      <dgm:prSet presAssocID="{733A3D6E-5DCC-4B96-B210-5BE4B635C93C}" presName="sibTrans" presStyleCnt="0"/>
      <dgm:spPr/>
    </dgm:pt>
    <dgm:pt modelId="{00FA570B-9139-48D3-8CCA-C256D7F0D566}" type="pres">
      <dgm:prSet presAssocID="{77D6A057-651B-4107-8D56-D7F7CE61232D}" presName="node" presStyleLbl="node1" presStyleIdx="2" presStyleCnt="5" custScaleX="112964">
        <dgm:presLayoutVars>
          <dgm:bulletEnabled val="1"/>
        </dgm:presLayoutVars>
      </dgm:prSet>
      <dgm:spPr/>
    </dgm:pt>
    <dgm:pt modelId="{7144B1CC-01D3-4F03-94C3-9E6A9E7A3635}" type="pres">
      <dgm:prSet presAssocID="{5EC252A0-9121-42FA-9A83-8CD4A5141698}" presName="sibTrans" presStyleCnt="0"/>
      <dgm:spPr/>
    </dgm:pt>
    <dgm:pt modelId="{BC22DAFD-F773-401E-8AF6-0521B3C86277}" type="pres">
      <dgm:prSet presAssocID="{79800B56-2690-4F08-9DAE-49F33E9B6AC8}" presName="node" presStyleLbl="node1" presStyleIdx="3" presStyleCnt="5" custScaleX="126440">
        <dgm:presLayoutVars>
          <dgm:bulletEnabled val="1"/>
        </dgm:presLayoutVars>
      </dgm:prSet>
      <dgm:spPr/>
    </dgm:pt>
    <dgm:pt modelId="{A7805529-2D04-4C8C-9381-0648C09BD9F3}" type="pres">
      <dgm:prSet presAssocID="{2970B4AA-5FEC-4EE7-B873-1B4D5271D9F1}" presName="sibTrans" presStyleCnt="0"/>
      <dgm:spPr/>
    </dgm:pt>
    <dgm:pt modelId="{80D74527-570A-4986-9D0F-75A350B9E296}" type="pres">
      <dgm:prSet presAssocID="{75698A50-7487-420F-AF72-3B2873351136}" presName="node" presStyleLbl="node1" presStyleIdx="4" presStyleCnt="5" custScaleX="126440">
        <dgm:presLayoutVars>
          <dgm:bulletEnabled val="1"/>
        </dgm:presLayoutVars>
      </dgm:prSet>
      <dgm:spPr/>
    </dgm:pt>
  </dgm:ptLst>
  <dgm:cxnLst>
    <dgm:cxn modelId="{8E962C04-F3A9-450A-8DE1-9E00E56F97F2}" srcId="{A2931E33-5B9B-4FF9-B6A7-05F19EE04E87}" destId="{75698A50-7487-420F-AF72-3B2873351136}" srcOrd="4" destOrd="0" parTransId="{CE163647-B349-4464-9375-4BC9E194DA22}" sibTransId="{CC5A1FB4-2B8F-473B-980A-EFE88A0C8A4D}"/>
    <dgm:cxn modelId="{664AC00E-CE3B-4856-8959-E5B489AF0178}" srcId="{A2931E33-5B9B-4FF9-B6A7-05F19EE04E87}" destId="{77D6A057-651B-4107-8D56-D7F7CE61232D}" srcOrd="2" destOrd="0" parTransId="{5549B44D-4442-4BBF-A3EF-586FD3D59FFC}" sibTransId="{5EC252A0-9121-42FA-9A83-8CD4A5141698}"/>
    <dgm:cxn modelId="{84B5E24D-E385-412D-A528-90212E8074C7}" srcId="{A2931E33-5B9B-4FF9-B6A7-05F19EE04E87}" destId="{D565FE09-9699-455E-99B0-9AF707296339}" srcOrd="1" destOrd="0" parTransId="{F7EA4B65-1391-478F-870E-C8BFD3606A69}" sibTransId="{733A3D6E-5DCC-4B96-B210-5BE4B635C93C}"/>
    <dgm:cxn modelId="{7D4CFA50-5098-464A-A113-E451C3DB3BF6}" type="presOf" srcId="{75698A50-7487-420F-AF72-3B2873351136}" destId="{80D74527-570A-4986-9D0F-75A350B9E296}" srcOrd="0" destOrd="0" presId="urn:microsoft.com/office/officeart/2005/8/layout/default"/>
    <dgm:cxn modelId="{685A6051-473F-4E96-9C24-4C0176A7163C}" srcId="{A2931E33-5B9B-4FF9-B6A7-05F19EE04E87}" destId="{79800B56-2690-4F08-9DAE-49F33E9B6AC8}" srcOrd="3" destOrd="0" parTransId="{DFFD5B04-10D5-416A-B88F-97D217216853}" sibTransId="{2970B4AA-5FEC-4EE7-B873-1B4D5271D9F1}"/>
    <dgm:cxn modelId="{D3999397-4B16-487A-9341-8BE8EE8FFC9D}" type="presOf" srcId="{79800B56-2690-4F08-9DAE-49F33E9B6AC8}" destId="{BC22DAFD-F773-401E-8AF6-0521B3C86277}" srcOrd="0" destOrd="0" presId="urn:microsoft.com/office/officeart/2005/8/layout/default"/>
    <dgm:cxn modelId="{8C2D72D6-2B50-4FA7-913F-E3379D060653}" type="presOf" srcId="{D565FE09-9699-455E-99B0-9AF707296339}" destId="{DABB27E2-3CCC-44D0-85AA-B44C7E714371}" srcOrd="0" destOrd="0" presId="urn:microsoft.com/office/officeart/2005/8/layout/default"/>
    <dgm:cxn modelId="{6669B5DB-64D4-4F92-9C65-193B4DBDF68B}" type="presOf" srcId="{184F5FF2-408A-43ED-824C-133654A3EEAF}" destId="{F2130FA3-07B9-4434-8D0A-E11A81F7DA3F}" srcOrd="0" destOrd="0" presId="urn:microsoft.com/office/officeart/2005/8/layout/default"/>
    <dgm:cxn modelId="{F6760BDE-48E9-44B2-A2BE-2977BFD5BD40}" type="presOf" srcId="{77D6A057-651B-4107-8D56-D7F7CE61232D}" destId="{00FA570B-9139-48D3-8CCA-C256D7F0D566}" srcOrd="0" destOrd="0" presId="urn:microsoft.com/office/officeart/2005/8/layout/default"/>
    <dgm:cxn modelId="{EE6607E5-942C-41BD-92BA-40F7689398E4}" srcId="{A2931E33-5B9B-4FF9-B6A7-05F19EE04E87}" destId="{184F5FF2-408A-43ED-824C-133654A3EEAF}" srcOrd="0" destOrd="0" parTransId="{F7A3D354-9B99-4B47-9904-2929950EAFBB}" sibTransId="{86D0D3B9-EA87-470E-B6B0-728B2A36A74D}"/>
    <dgm:cxn modelId="{0BA0F4EB-61A7-4E17-8265-8C7DEBB27BAF}" type="presOf" srcId="{A2931E33-5B9B-4FF9-B6A7-05F19EE04E87}" destId="{9A442FCD-A751-4324-9228-3B5F869A250C}" srcOrd="0" destOrd="0" presId="urn:microsoft.com/office/officeart/2005/8/layout/default"/>
    <dgm:cxn modelId="{59A309BA-B18F-4A74-A4AC-1350D71362C6}" type="presParOf" srcId="{9A442FCD-A751-4324-9228-3B5F869A250C}" destId="{F2130FA3-07B9-4434-8D0A-E11A81F7DA3F}" srcOrd="0" destOrd="0" presId="urn:microsoft.com/office/officeart/2005/8/layout/default"/>
    <dgm:cxn modelId="{75C8FB20-8B3F-4021-8F31-7F3A71D324AE}" type="presParOf" srcId="{9A442FCD-A751-4324-9228-3B5F869A250C}" destId="{93960F94-2A70-48F3-A55F-574ED126D960}" srcOrd="1" destOrd="0" presId="urn:microsoft.com/office/officeart/2005/8/layout/default"/>
    <dgm:cxn modelId="{FC91DDD1-668C-4ECB-A8DB-CD5C4A91A466}" type="presParOf" srcId="{9A442FCD-A751-4324-9228-3B5F869A250C}" destId="{DABB27E2-3CCC-44D0-85AA-B44C7E714371}" srcOrd="2" destOrd="0" presId="urn:microsoft.com/office/officeart/2005/8/layout/default"/>
    <dgm:cxn modelId="{07F35DAD-ED4B-4740-95EF-972AD774147E}" type="presParOf" srcId="{9A442FCD-A751-4324-9228-3B5F869A250C}" destId="{38506CAE-65CC-4BD9-9A15-054882B37431}" srcOrd="3" destOrd="0" presId="urn:microsoft.com/office/officeart/2005/8/layout/default"/>
    <dgm:cxn modelId="{50D6C69E-31D2-4222-9533-EC2CA82260C1}" type="presParOf" srcId="{9A442FCD-A751-4324-9228-3B5F869A250C}" destId="{00FA570B-9139-48D3-8CCA-C256D7F0D566}" srcOrd="4" destOrd="0" presId="urn:microsoft.com/office/officeart/2005/8/layout/default"/>
    <dgm:cxn modelId="{AB635534-C4C3-4544-8A6A-F0AA7AC2A246}" type="presParOf" srcId="{9A442FCD-A751-4324-9228-3B5F869A250C}" destId="{7144B1CC-01D3-4F03-94C3-9E6A9E7A3635}" srcOrd="5" destOrd="0" presId="urn:microsoft.com/office/officeart/2005/8/layout/default"/>
    <dgm:cxn modelId="{AC8ADF4E-B99E-4CF1-986C-A4B95D3CC8C5}" type="presParOf" srcId="{9A442FCD-A751-4324-9228-3B5F869A250C}" destId="{BC22DAFD-F773-401E-8AF6-0521B3C86277}" srcOrd="6" destOrd="0" presId="urn:microsoft.com/office/officeart/2005/8/layout/default"/>
    <dgm:cxn modelId="{44FF9DAD-8573-41DF-86E3-8BA0266A2C04}" type="presParOf" srcId="{9A442FCD-A751-4324-9228-3B5F869A250C}" destId="{A7805529-2D04-4C8C-9381-0648C09BD9F3}" srcOrd="7" destOrd="0" presId="urn:microsoft.com/office/officeart/2005/8/layout/default"/>
    <dgm:cxn modelId="{0ECAC843-9630-4053-9F7D-98ABC5BC69A2}" type="presParOf" srcId="{9A442FCD-A751-4324-9228-3B5F869A250C}" destId="{80D74527-570A-4986-9D0F-75A350B9E29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444DA7D-16DC-4095-9772-DAABE0053FB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380BF1F0-47CB-4C76-B5AF-CBEBB9B3631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b="1"/>
            <a:t>Physical hazards</a:t>
          </a:r>
          <a:endParaRPr lang="en-AU" sz="2000" dirty="0"/>
        </a:p>
      </dgm:t>
    </dgm:pt>
    <dgm:pt modelId="{E7905A5E-EF19-4A56-AC1E-55A75D827D54}" type="parTrans" cxnId="{CDAFF255-7D03-4330-8615-F1F793D26EB4}">
      <dgm:prSet/>
      <dgm:spPr/>
      <dgm:t>
        <a:bodyPr/>
        <a:lstStyle/>
        <a:p>
          <a:pPr>
            <a:lnSpc>
              <a:spcPct val="114000"/>
            </a:lnSpc>
            <a:spcBef>
              <a:spcPts val="600"/>
            </a:spcBef>
            <a:spcAft>
              <a:spcPts val="600"/>
            </a:spcAft>
          </a:pPr>
          <a:endParaRPr lang="en-AU" sz="2000"/>
        </a:p>
      </dgm:t>
    </dgm:pt>
    <dgm:pt modelId="{788C3425-9AE3-4AF8-B608-837E23ED35D0}" type="sibTrans" cxnId="{CDAFF255-7D03-4330-8615-F1F793D26EB4}">
      <dgm:prSet/>
      <dgm:spPr/>
      <dgm:t>
        <a:bodyPr/>
        <a:lstStyle/>
        <a:p>
          <a:pPr>
            <a:lnSpc>
              <a:spcPct val="114000"/>
            </a:lnSpc>
            <a:spcBef>
              <a:spcPts val="600"/>
            </a:spcBef>
            <a:spcAft>
              <a:spcPts val="600"/>
            </a:spcAft>
          </a:pPr>
          <a:endParaRPr lang="en-AU" sz="2000"/>
        </a:p>
      </dgm:t>
    </dgm:pt>
    <dgm:pt modelId="{511DEE50-4005-44EE-A9FC-C0078D97D87E}">
      <dgm:prSet custT="1"/>
      <dgm:spPr/>
      <dgm:t>
        <a:bodyPr/>
        <a:lstStyle/>
        <a:p>
          <a:pPr>
            <a:lnSpc>
              <a:spcPct val="114000"/>
            </a:lnSpc>
            <a:spcBef>
              <a:spcPts val="600"/>
            </a:spcBef>
            <a:spcAft>
              <a:spcPts val="600"/>
            </a:spcAft>
          </a:pPr>
          <a:r>
            <a:rPr lang="en-US" sz="2000" dirty="0">
              <a:solidFill>
                <a:schemeClr val="tx1">
                  <a:lumMod val="75000"/>
                  <a:lumOff val="25000"/>
                </a:schemeClr>
              </a:solidFill>
            </a:rPr>
            <a:t>These are material objects or controllable conditions. </a:t>
          </a:r>
        </a:p>
      </dgm:t>
    </dgm:pt>
    <dgm:pt modelId="{E724F160-0AD9-4E35-94A6-F4B351A10EE6}" type="parTrans" cxnId="{1AB01938-D6CF-40AE-A2E9-63D7FEEFEE71}">
      <dgm:prSet/>
      <dgm:spPr/>
      <dgm:t>
        <a:bodyPr/>
        <a:lstStyle/>
        <a:p>
          <a:pPr>
            <a:lnSpc>
              <a:spcPct val="114000"/>
            </a:lnSpc>
            <a:spcBef>
              <a:spcPts val="600"/>
            </a:spcBef>
            <a:spcAft>
              <a:spcPts val="600"/>
            </a:spcAft>
          </a:pPr>
          <a:endParaRPr lang="en-AU" sz="2000"/>
        </a:p>
      </dgm:t>
    </dgm:pt>
    <dgm:pt modelId="{3E6155A4-A7A5-4E01-B642-40643118E5DF}" type="sibTrans" cxnId="{1AB01938-D6CF-40AE-A2E9-63D7FEEFEE71}">
      <dgm:prSet/>
      <dgm:spPr/>
      <dgm:t>
        <a:bodyPr/>
        <a:lstStyle/>
        <a:p>
          <a:pPr>
            <a:lnSpc>
              <a:spcPct val="114000"/>
            </a:lnSpc>
            <a:spcBef>
              <a:spcPts val="600"/>
            </a:spcBef>
            <a:spcAft>
              <a:spcPts val="600"/>
            </a:spcAft>
          </a:pPr>
          <a:endParaRPr lang="en-AU" sz="2000"/>
        </a:p>
      </dgm:t>
    </dgm:pt>
    <dgm:pt modelId="{044A5812-D2AD-473B-B029-B38481280755}">
      <dgm:prSet custT="1"/>
      <dgm:spPr>
        <a:solidFill>
          <a:srgbClr val="3CBE99"/>
        </a:solidFill>
      </dgm:spPr>
      <dgm:t>
        <a:bodyPr/>
        <a:lstStyle/>
        <a:p>
          <a:pPr>
            <a:lnSpc>
              <a:spcPct val="114000"/>
            </a:lnSpc>
            <a:spcBef>
              <a:spcPts val="600"/>
            </a:spcBef>
            <a:spcAft>
              <a:spcPts val="600"/>
            </a:spcAft>
          </a:pPr>
          <a:r>
            <a:rPr lang="en-US" sz="2000" b="1"/>
            <a:t>Environmental hazards</a:t>
          </a:r>
          <a:endParaRPr lang="en-US" sz="2000" b="1" dirty="0"/>
        </a:p>
      </dgm:t>
    </dgm:pt>
    <dgm:pt modelId="{08D4A7B4-5987-40E0-AF4C-93496893906D}" type="parTrans" cxnId="{BBD05555-E788-455F-AE1C-CA6E8BCB9627}">
      <dgm:prSet/>
      <dgm:spPr/>
      <dgm:t>
        <a:bodyPr/>
        <a:lstStyle/>
        <a:p>
          <a:pPr>
            <a:lnSpc>
              <a:spcPct val="114000"/>
            </a:lnSpc>
            <a:spcBef>
              <a:spcPts val="600"/>
            </a:spcBef>
            <a:spcAft>
              <a:spcPts val="600"/>
            </a:spcAft>
          </a:pPr>
          <a:endParaRPr lang="en-AU" sz="2000"/>
        </a:p>
      </dgm:t>
    </dgm:pt>
    <dgm:pt modelId="{5EECC9EC-BD0F-4E36-A263-203FEE6BCE70}" type="sibTrans" cxnId="{BBD05555-E788-455F-AE1C-CA6E8BCB9627}">
      <dgm:prSet/>
      <dgm:spPr/>
      <dgm:t>
        <a:bodyPr/>
        <a:lstStyle/>
        <a:p>
          <a:pPr>
            <a:lnSpc>
              <a:spcPct val="114000"/>
            </a:lnSpc>
            <a:spcBef>
              <a:spcPts val="600"/>
            </a:spcBef>
            <a:spcAft>
              <a:spcPts val="600"/>
            </a:spcAft>
          </a:pPr>
          <a:endParaRPr lang="en-AU" sz="2000"/>
        </a:p>
      </dgm:t>
    </dgm:pt>
    <dgm:pt modelId="{D08E9147-6DA6-4934-8EA8-8B7CD81DAB16}">
      <dgm:prSet custT="1"/>
      <dgm:spPr/>
      <dgm:t>
        <a:bodyPr/>
        <a:lstStyle/>
        <a:p>
          <a:pPr>
            <a:lnSpc>
              <a:spcPct val="114000"/>
            </a:lnSpc>
            <a:spcBef>
              <a:spcPts val="600"/>
            </a:spcBef>
            <a:spcAft>
              <a:spcPts val="600"/>
            </a:spcAft>
          </a:pPr>
          <a:r>
            <a:rPr lang="en-US" sz="2000" dirty="0">
              <a:solidFill>
                <a:schemeClr val="tx1">
                  <a:lumMod val="75000"/>
                  <a:lumOff val="25000"/>
                </a:schemeClr>
              </a:solidFill>
            </a:rPr>
            <a:t>These are mostly uncontrollable events and conditions.</a:t>
          </a:r>
        </a:p>
      </dgm:t>
    </dgm:pt>
    <dgm:pt modelId="{850652B1-A8BF-4263-ACBB-5932031C7948}" type="parTrans" cxnId="{54174682-0392-453D-B663-60B64005CEDA}">
      <dgm:prSet/>
      <dgm:spPr/>
      <dgm:t>
        <a:bodyPr/>
        <a:lstStyle/>
        <a:p>
          <a:pPr>
            <a:lnSpc>
              <a:spcPct val="114000"/>
            </a:lnSpc>
            <a:spcBef>
              <a:spcPts val="600"/>
            </a:spcBef>
            <a:spcAft>
              <a:spcPts val="600"/>
            </a:spcAft>
          </a:pPr>
          <a:endParaRPr lang="en-AU" sz="2000"/>
        </a:p>
      </dgm:t>
    </dgm:pt>
    <dgm:pt modelId="{A58B66C3-BF63-4ABD-A2D2-9CB3872F76D3}" type="sibTrans" cxnId="{54174682-0392-453D-B663-60B64005CEDA}">
      <dgm:prSet/>
      <dgm:spPr/>
      <dgm:t>
        <a:bodyPr/>
        <a:lstStyle/>
        <a:p>
          <a:pPr>
            <a:lnSpc>
              <a:spcPct val="114000"/>
            </a:lnSpc>
            <a:spcBef>
              <a:spcPts val="600"/>
            </a:spcBef>
            <a:spcAft>
              <a:spcPts val="600"/>
            </a:spcAft>
          </a:pPr>
          <a:endParaRPr lang="en-AU" sz="2000"/>
        </a:p>
      </dgm:t>
    </dgm:pt>
    <dgm:pt modelId="{2BF33770-85C4-49D6-9E7D-329857C133D0}">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b="1"/>
            <a:t>Physiological hazards</a:t>
          </a:r>
          <a:endParaRPr lang="en-US" sz="2000" dirty="0"/>
        </a:p>
      </dgm:t>
    </dgm:pt>
    <dgm:pt modelId="{66DC911D-099F-4685-9DFE-1C54556430AF}" type="parTrans" cxnId="{E546C862-0BA0-4E0F-BB15-CE2EEAD8C1DA}">
      <dgm:prSet/>
      <dgm:spPr/>
      <dgm:t>
        <a:bodyPr/>
        <a:lstStyle/>
        <a:p>
          <a:pPr>
            <a:lnSpc>
              <a:spcPct val="114000"/>
            </a:lnSpc>
            <a:spcBef>
              <a:spcPts val="600"/>
            </a:spcBef>
            <a:spcAft>
              <a:spcPts val="600"/>
            </a:spcAft>
          </a:pPr>
          <a:endParaRPr lang="en-AU" sz="2000"/>
        </a:p>
      </dgm:t>
    </dgm:pt>
    <dgm:pt modelId="{C72D8C7E-1626-49A1-A852-D08BFFC60BD6}" type="sibTrans" cxnId="{E546C862-0BA0-4E0F-BB15-CE2EEAD8C1DA}">
      <dgm:prSet/>
      <dgm:spPr/>
      <dgm:t>
        <a:bodyPr/>
        <a:lstStyle/>
        <a:p>
          <a:pPr>
            <a:lnSpc>
              <a:spcPct val="114000"/>
            </a:lnSpc>
            <a:spcBef>
              <a:spcPts val="600"/>
            </a:spcBef>
            <a:spcAft>
              <a:spcPts val="600"/>
            </a:spcAft>
          </a:pPr>
          <a:endParaRPr lang="en-AU" sz="2000"/>
        </a:p>
      </dgm:t>
    </dgm:pt>
    <dgm:pt modelId="{4BB1252B-736E-4661-B706-692F40EC1E70}">
      <dgm:prSet custT="1"/>
      <dgm:spPr/>
      <dgm:t>
        <a:bodyPr/>
        <a:lstStyle/>
        <a:p>
          <a:pPr>
            <a:lnSpc>
              <a:spcPct val="114000"/>
            </a:lnSpc>
            <a:spcBef>
              <a:spcPts val="600"/>
            </a:spcBef>
            <a:spcAft>
              <a:spcPts val="600"/>
            </a:spcAft>
          </a:pPr>
          <a:r>
            <a:rPr lang="en-US" sz="2000" dirty="0">
              <a:solidFill>
                <a:schemeClr val="tx1">
                  <a:lumMod val="75000"/>
                  <a:lumOff val="25000"/>
                </a:schemeClr>
              </a:solidFill>
            </a:rPr>
            <a:t>These are objects, events, or conditions that cause health-related harm.</a:t>
          </a:r>
        </a:p>
      </dgm:t>
    </dgm:pt>
    <dgm:pt modelId="{CEF142D1-279E-4BC4-83A5-A13347CBBC3F}" type="parTrans" cxnId="{F5A57200-5920-43F7-8D1C-8868DC50960D}">
      <dgm:prSet/>
      <dgm:spPr/>
      <dgm:t>
        <a:bodyPr/>
        <a:lstStyle/>
        <a:p>
          <a:pPr>
            <a:lnSpc>
              <a:spcPct val="114000"/>
            </a:lnSpc>
            <a:spcBef>
              <a:spcPts val="600"/>
            </a:spcBef>
            <a:spcAft>
              <a:spcPts val="600"/>
            </a:spcAft>
          </a:pPr>
          <a:endParaRPr lang="en-AU" sz="2000"/>
        </a:p>
      </dgm:t>
    </dgm:pt>
    <dgm:pt modelId="{97904E4B-54B7-44B7-98D7-E6F3F3E49BE4}" type="sibTrans" cxnId="{F5A57200-5920-43F7-8D1C-8868DC50960D}">
      <dgm:prSet/>
      <dgm:spPr/>
      <dgm:t>
        <a:bodyPr/>
        <a:lstStyle/>
        <a:p>
          <a:pPr>
            <a:lnSpc>
              <a:spcPct val="114000"/>
            </a:lnSpc>
            <a:spcBef>
              <a:spcPts val="600"/>
            </a:spcBef>
            <a:spcAft>
              <a:spcPts val="600"/>
            </a:spcAft>
          </a:pPr>
          <a:endParaRPr lang="en-AU" sz="2000"/>
        </a:p>
      </dgm:t>
    </dgm:pt>
    <dgm:pt modelId="{75F42766-8699-4B99-93FF-57793522A740}" type="pres">
      <dgm:prSet presAssocID="{1444DA7D-16DC-4095-9772-DAABE0053FB2}" presName="linear" presStyleCnt="0">
        <dgm:presLayoutVars>
          <dgm:dir/>
          <dgm:animLvl val="lvl"/>
          <dgm:resizeHandles val="exact"/>
        </dgm:presLayoutVars>
      </dgm:prSet>
      <dgm:spPr/>
    </dgm:pt>
    <dgm:pt modelId="{C0D48F70-0F15-42D8-921C-205B55D71CFD}" type="pres">
      <dgm:prSet presAssocID="{380BF1F0-47CB-4C76-B5AF-CBEBB9B3631E}" presName="parentLin" presStyleCnt="0"/>
      <dgm:spPr/>
    </dgm:pt>
    <dgm:pt modelId="{652E6F9F-73FF-4069-ACA9-26DB813D488B}" type="pres">
      <dgm:prSet presAssocID="{380BF1F0-47CB-4C76-B5AF-CBEBB9B3631E}" presName="parentLeftMargin" presStyleLbl="node1" presStyleIdx="0" presStyleCnt="3"/>
      <dgm:spPr/>
    </dgm:pt>
    <dgm:pt modelId="{026F721F-AE86-44B1-9299-F5094249380F}" type="pres">
      <dgm:prSet presAssocID="{380BF1F0-47CB-4C76-B5AF-CBEBB9B3631E}" presName="parentText" presStyleLbl="node1" presStyleIdx="0" presStyleCnt="3">
        <dgm:presLayoutVars>
          <dgm:chMax val="0"/>
          <dgm:bulletEnabled val="1"/>
        </dgm:presLayoutVars>
      </dgm:prSet>
      <dgm:spPr/>
    </dgm:pt>
    <dgm:pt modelId="{E7C2B273-0E61-4BB6-85E4-AB5615859F93}" type="pres">
      <dgm:prSet presAssocID="{380BF1F0-47CB-4C76-B5AF-CBEBB9B3631E}" presName="negativeSpace" presStyleCnt="0"/>
      <dgm:spPr/>
    </dgm:pt>
    <dgm:pt modelId="{6F3FE5CD-9D01-49B9-88E1-E11058590B8A}" type="pres">
      <dgm:prSet presAssocID="{380BF1F0-47CB-4C76-B5AF-CBEBB9B3631E}" presName="childText" presStyleLbl="conFgAcc1" presStyleIdx="0" presStyleCnt="3">
        <dgm:presLayoutVars>
          <dgm:bulletEnabled val="1"/>
        </dgm:presLayoutVars>
      </dgm:prSet>
      <dgm:spPr/>
    </dgm:pt>
    <dgm:pt modelId="{16A03A1E-4F04-41ED-85D1-0D8F8B25183E}" type="pres">
      <dgm:prSet presAssocID="{788C3425-9AE3-4AF8-B608-837E23ED35D0}" presName="spaceBetweenRectangles" presStyleCnt="0"/>
      <dgm:spPr/>
    </dgm:pt>
    <dgm:pt modelId="{C3E07307-C46D-4F71-B6E6-7934613E0791}" type="pres">
      <dgm:prSet presAssocID="{044A5812-D2AD-473B-B029-B38481280755}" presName="parentLin" presStyleCnt="0"/>
      <dgm:spPr/>
    </dgm:pt>
    <dgm:pt modelId="{444E8C36-B7D2-4BBC-832C-64CA45F94361}" type="pres">
      <dgm:prSet presAssocID="{044A5812-D2AD-473B-B029-B38481280755}" presName="parentLeftMargin" presStyleLbl="node1" presStyleIdx="0" presStyleCnt="3"/>
      <dgm:spPr/>
    </dgm:pt>
    <dgm:pt modelId="{92855DF4-C028-4F0E-AE1F-2B95CD39F94D}" type="pres">
      <dgm:prSet presAssocID="{044A5812-D2AD-473B-B029-B38481280755}" presName="parentText" presStyleLbl="node1" presStyleIdx="1" presStyleCnt="3">
        <dgm:presLayoutVars>
          <dgm:chMax val="0"/>
          <dgm:bulletEnabled val="1"/>
        </dgm:presLayoutVars>
      </dgm:prSet>
      <dgm:spPr/>
    </dgm:pt>
    <dgm:pt modelId="{F613F5F3-802B-4B5F-A851-6ED0FD2806C8}" type="pres">
      <dgm:prSet presAssocID="{044A5812-D2AD-473B-B029-B38481280755}" presName="negativeSpace" presStyleCnt="0"/>
      <dgm:spPr/>
    </dgm:pt>
    <dgm:pt modelId="{B4EDA90C-6C26-4E7F-B53F-38714B6F5420}" type="pres">
      <dgm:prSet presAssocID="{044A5812-D2AD-473B-B029-B38481280755}" presName="childText" presStyleLbl="conFgAcc1" presStyleIdx="1" presStyleCnt="3">
        <dgm:presLayoutVars>
          <dgm:bulletEnabled val="1"/>
        </dgm:presLayoutVars>
      </dgm:prSet>
      <dgm:spPr/>
    </dgm:pt>
    <dgm:pt modelId="{79F52F5D-FCB1-43A5-BF54-95D9EFD6E00E}" type="pres">
      <dgm:prSet presAssocID="{5EECC9EC-BD0F-4E36-A263-203FEE6BCE70}" presName="spaceBetweenRectangles" presStyleCnt="0"/>
      <dgm:spPr/>
    </dgm:pt>
    <dgm:pt modelId="{7DFA1A79-7208-42F6-BF06-896F13058837}" type="pres">
      <dgm:prSet presAssocID="{2BF33770-85C4-49D6-9E7D-329857C133D0}" presName="parentLin" presStyleCnt="0"/>
      <dgm:spPr/>
    </dgm:pt>
    <dgm:pt modelId="{B73EAD2B-B648-4817-824C-A87F76CCB080}" type="pres">
      <dgm:prSet presAssocID="{2BF33770-85C4-49D6-9E7D-329857C133D0}" presName="parentLeftMargin" presStyleLbl="node1" presStyleIdx="1" presStyleCnt="3"/>
      <dgm:spPr/>
    </dgm:pt>
    <dgm:pt modelId="{D25270D1-0931-40C9-BE2E-3827788B4F1E}" type="pres">
      <dgm:prSet presAssocID="{2BF33770-85C4-49D6-9E7D-329857C133D0}" presName="parentText" presStyleLbl="node1" presStyleIdx="2" presStyleCnt="3">
        <dgm:presLayoutVars>
          <dgm:chMax val="0"/>
          <dgm:bulletEnabled val="1"/>
        </dgm:presLayoutVars>
      </dgm:prSet>
      <dgm:spPr/>
    </dgm:pt>
    <dgm:pt modelId="{23AFF12B-94AA-46AA-B29C-6C418D7092E1}" type="pres">
      <dgm:prSet presAssocID="{2BF33770-85C4-49D6-9E7D-329857C133D0}" presName="negativeSpace" presStyleCnt="0"/>
      <dgm:spPr/>
    </dgm:pt>
    <dgm:pt modelId="{DECB08E7-3EB3-4517-9948-8BA655690297}" type="pres">
      <dgm:prSet presAssocID="{2BF33770-85C4-49D6-9E7D-329857C133D0}" presName="childText" presStyleLbl="conFgAcc1" presStyleIdx="2" presStyleCnt="3">
        <dgm:presLayoutVars>
          <dgm:bulletEnabled val="1"/>
        </dgm:presLayoutVars>
      </dgm:prSet>
      <dgm:spPr/>
    </dgm:pt>
  </dgm:ptLst>
  <dgm:cxnLst>
    <dgm:cxn modelId="{F5A57200-5920-43F7-8D1C-8868DC50960D}" srcId="{2BF33770-85C4-49D6-9E7D-329857C133D0}" destId="{4BB1252B-736E-4661-B706-692F40EC1E70}" srcOrd="0" destOrd="0" parTransId="{CEF142D1-279E-4BC4-83A5-A13347CBBC3F}" sibTransId="{97904E4B-54B7-44B7-98D7-E6F3F3E49BE4}"/>
    <dgm:cxn modelId="{1AB01938-D6CF-40AE-A2E9-63D7FEEFEE71}" srcId="{380BF1F0-47CB-4C76-B5AF-CBEBB9B3631E}" destId="{511DEE50-4005-44EE-A9FC-C0078D97D87E}" srcOrd="0" destOrd="0" parTransId="{E724F160-0AD9-4E35-94A6-F4B351A10EE6}" sibTransId="{3E6155A4-A7A5-4E01-B642-40643118E5DF}"/>
    <dgm:cxn modelId="{E546C862-0BA0-4E0F-BB15-CE2EEAD8C1DA}" srcId="{1444DA7D-16DC-4095-9772-DAABE0053FB2}" destId="{2BF33770-85C4-49D6-9E7D-329857C133D0}" srcOrd="2" destOrd="0" parTransId="{66DC911D-099F-4685-9DFE-1C54556430AF}" sibTransId="{C72D8C7E-1626-49A1-A852-D08BFFC60BD6}"/>
    <dgm:cxn modelId="{36752D6F-AEA8-4C9D-895D-58668C0CF8B5}" type="presOf" srcId="{044A5812-D2AD-473B-B029-B38481280755}" destId="{92855DF4-C028-4F0E-AE1F-2B95CD39F94D}" srcOrd="1" destOrd="0" presId="urn:microsoft.com/office/officeart/2005/8/layout/list1"/>
    <dgm:cxn modelId="{BBD05555-E788-455F-AE1C-CA6E8BCB9627}" srcId="{1444DA7D-16DC-4095-9772-DAABE0053FB2}" destId="{044A5812-D2AD-473B-B029-B38481280755}" srcOrd="1" destOrd="0" parTransId="{08D4A7B4-5987-40E0-AF4C-93496893906D}" sibTransId="{5EECC9EC-BD0F-4E36-A263-203FEE6BCE70}"/>
    <dgm:cxn modelId="{CDAFF255-7D03-4330-8615-F1F793D26EB4}" srcId="{1444DA7D-16DC-4095-9772-DAABE0053FB2}" destId="{380BF1F0-47CB-4C76-B5AF-CBEBB9B3631E}" srcOrd="0" destOrd="0" parTransId="{E7905A5E-EF19-4A56-AC1E-55A75D827D54}" sibTransId="{788C3425-9AE3-4AF8-B608-837E23ED35D0}"/>
    <dgm:cxn modelId="{4401E47B-06B3-4E99-B2B1-22C6727670D3}" type="presOf" srcId="{1444DA7D-16DC-4095-9772-DAABE0053FB2}" destId="{75F42766-8699-4B99-93FF-57793522A740}" srcOrd="0" destOrd="0" presId="urn:microsoft.com/office/officeart/2005/8/layout/list1"/>
    <dgm:cxn modelId="{54174682-0392-453D-B663-60B64005CEDA}" srcId="{044A5812-D2AD-473B-B029-B38481280755}" destId="{D08E9147-6DA6-4934-8EA8-8B7CD81DAB16}" srcOrd="0" destOrd="0" parTransId="{850652B1-A8BF-4263-ACBB-5932031C7948}" sibTransId="{A58B66C3-BF63-4ABD-A2D2-9CB3872F76D3}"/>
    <dgm:cxn modelId="{741FA489-120C-447F-9C52-F8C161525C9B}" type="presOf" srcId="{044A5812-D2AD-473B-B029-B38481280755}" destId="{444E8C36-B7D2-4BBC-832C-64CA45F94361}" srcOrd="0" destOrd="0" presId="urn:microsoft.com/office/officeart/2005/8/layout/list1"/>
    <dgm:cxn modelId="{1FD8A491-91EA-462A-B7D0-7F6F24729927}" type="presOf" srcId="{380BF1F0-47CB-4C76-B5AF-CBEBB9B3631E}" destId="{026F721F-AE86-44B1-9299-F5094249380F}" srcOrd="1" destOrd="0" presId="urn:microsoft.com/office/officeart/2005/8/layout/list1"/>
    <dgm:cxn modelId="{6E85B895-A093-4C27-BB4B-55326D691BC3}" type="presOf" srcId="{2BF33770-85C4-49D6-9E7D-329857C133D0}" destId="{D25270D1-0931-40C9-BE2E-3827788B4F1E}" srcOrd="1" destOrd="0" presId="urn:microsoft.com/office/officeart/2005/8/layout/list1"/>
    <dgm:cxn modelId="{777CC7DB-8B29-409A-9788-FFF17D006882}" type="presOf" srcId="{380BF1F0-47CB-4C76-B5AF-CBEBB9B3631E}" destId="{652E6F9F-73FF-4069-ACA9-26DB813D488B}" srcOrd="0" destOrd="0" presId="urn:microsoft.com/office/officeart/2005/8/layout/list1"/>
    <dgm:cxn modelId="{3D5F50E1-B52D-4A67-9C7B-1E2F0977C0C6}" type="presOf" srcId="{D08E9147-6DA6-4934-8EA8-8B7CD81DAB16}" destId="{B4EDA90C-6C26-4E7F-B53F-38714B6F5420}" srcOrd="0" destOrd="0" presId="urn:microsoft.com/office/officeart/2005/8/layout/list1"/>
    <dgm:cxn modelId="{624DC6E2-6D3A-40CB-A0B0-296959942CE9}" type="presOf" srcId="{511DEE50-4005-44EE-A9FC-C0078D97D87E}" destId="{6F3FE5CD-9D01-49B9-88E1-E11058590B8A}" srcOrd="0" destOrd="0" presId="urn:microsoft.com/office/officeart/2005/8/layout/list1"/>
    <dgm:cxn modelId="{B17FCEEC-63A5-4432-9A1B-9EFFA30D11F6}" type="presOf" srcId="{4BB1252B-736E-4661-B706-692F40EC1E70}" destId="{DECB08E7-3EB3-4517-9948-8BA655690297}" srcOrd="0" destOrd="0" presId="urn:microsoft.com/office/officeart/2005/8/layout/list1"/>
    <dgm:cxn modelId="{994BEEFE-5988-40F8-BCE6-7D1E8F76E2CC}" type="presOf" srcId="{2BF33770-85C4-49D6-9E7D-329857C133D0}" destId="{B73EAD2B-B648-4817-824C-A87F76CCB080}" srcOrd="0" destOrd="0" presId="urn:microsoft.com/office/officeart/2005/8/layout/list1"/>
    <dgm:cxn modelId="{FBBDA65C-0711-4980-A30E-3E04EB9495F2}" type="presParOf" srcId="{75F42766-8699-4B99-93FF-57793522A740}" destId="{C0D48F70-0F15-42D8-921C-205B55D71CFD}" srcOrd="0" destOrd="0" presId="urn:microsoft.com/office/officeart/2005/8/layout/list1"/>
    <dgm:cxn modelId="{FCA1A59E-BF42-44CD-B189-0E36946811EC}" type="presParOf" srcId="{C0D48F70-0F15-42D8-921C-205B55D71CFD}" destId="{652E6F9F-73FF-4069-ACA9-26DB813D488B}" srcOrd="0" destOrd="0" presId="urn:microsoft.com/office/officeart/2005/8/layout/list1"/>
    <dgm:cxn modelId="{45D97EF3-9877-461C-B62B-8202E007ADBC}" type="presParOf" srcId="{C0D48F70-0F15-42D8-921C-205B55D71CFD}" destId="{026F721F-AE86-44B1-9299-F5094249380F}" srcOrd="1" destOrd="0" presId="urn:microsoft.com/office/officeart/2005/8/layout/list1"/>
    <dgm:cxn modelId="{4358571E-FA09-49B6-BF9E-779371959CC1}" type="presParOf" srcId="{75F42766-8699-4B99-93FF-57793522A740}" destId="{E7C2B273-0E61-4BB6-85E4-AB5615859F93}" srcOrd="1" destOrd="0" presId="urn:microsoft.com/office/officeart/2005/8/layout/list1"/>
    <dgm:cxn modelId="{7C211DF6-E019-453D-B109-F9FCC1C4DAB2}" type="presParOf" srcId="{75F42766-8699-4B99-93FF-57793522A740}" destId="{6F3FE5CD-9D01-49B9-88E1-E11058590B8A}" srcOrd="2" destOrd="0" presId="urn:microsoft.com/office/officeart/2005/8/layout/list1"/>
    <dgm:cxn modelId="{6722122E-B0BC-4C0F-B3AB-EFF09CEFC805}" type="presParOf" srcId="{75F42766-8699-4B99-93FF-57793522A740}" destId="{16A03A1E-4F04-41ED-85D1-0D8F8B25183E}" srcOrd="3" destOrd="0" presId="urn:microsoft.com/office/officeart/2005/8/layout/list1"/>
    <dgm:cxn modelId="{BC92763F-5B57-47D3-807D-B25D9F833A9A}" type="presParOf" srcId="{75F42766-8699-4B99-93FF-57793522A740}" destId="{C3E07307-C46D-4F71-B6E6-7934613E0791}" srcOrd="4" destOrd="0" presId="urn:microsoft.com/office/officeart/2005/8/layout/list1"/>
    <dgm:cxn modelId="{B6320B47-6931-47D8-8E7A-9A555A2CA06E}" type="presParOf" srcId="{C3E07307-C46D-4F71-B6E6-7934613E0791}" destId="{444E8C36-B7D2-4BBC-832C-64CA45F94361}" srcOrd="0" destOrd="0" presId="urn:microsoft.com/office/officeart/2005/8/layout/list1"/>
    <dgm:cxn modelId="{95F2711F-1962-410E-952F-80D93C674A89}" type="presParOf" srcId="{C3E07307-C46D-4F71-B6E6-7934613E0791}" destId="{92855DF4-C028-4F0E-AE1F-2B95CD39F94D}" srcOrd="1" destOrd="0" presId="urn:microsoft.com/office/officeart/2005/8/layout/list1"/>
    <dgm:cxn modelId="{EB7A1238-3233-44DE-BDDA-56BEDC54F6CB}" type="presParOf" srcId="{75F42766-8699-4B99-93FF-57793522A740}" destId="{F613F5F3-802B-4B5F-A851-6ED0FD2806C8}" srcOrd="5" destOrd="0" presId="urn:microsoft.com/office/officeart/2005/8/layout/list1"/>
    <dgm:cxn modelId="{388BDDBC-0E60-4D1C-BFB0-A143BF05D8BD}" type="presParOf" srcId="{75F42766-8699-4B99-93FF-57793522A740}" destId="{B4EDA90C-6C26-4E7F-B53F-38714B6F5420}" srcOrd="6" destOrd="0" presId="urn:microsoft.com/office/officeart/2005/8/layout/list1"/>
    <dgm:cxn modelId="{EED8C7F1-D776-4B67-B4DE-DBB2C89DCF04}" type="presParOf" srcId="{75F42766-8699-4B99-93FF-57793522A740}" destId="{79F52F5D-FCB1-43A5-BF54-95D9EFD6E00E}" srcOrd="7" destOrd="0" presId="urn:microsoft.com/office/officeart/2005/8/layout/list1"/>
    <dgm:cxn modelId="{D665BCEA-6365-4FC4-A0EF-3241D0AE3751}" type="presParOf" srcId="{75F42766-8699-4B99-93FF-57793522A740}" destId="{7DFA1A79-7208-42F6-BF06-896F13058837}" srcOrd="8" destOrd="0" presId="urn:microsoft.com/office/officeart/2005/8/layout/list1"/>
    <dgm:cxn modelId="{4E700E94-104A-4AD9-8B38-AC11AF9C558B}" type="presParOf" srcId="{7DFA1A79-7208-42F6-BF06-896F13058837}" destId="{B73EAD2B-B648-4817-824C-A87F76CCB080}" srcOrd="0" destOrd="0" presId="urn:microsoft.com/office/officeart/2005/8/layout/list1"/>
    <dgm:cxn modelId="{E5007C98-619C-4625-9181-FF18490CBBC9}" type="presParOf" srcId="{7DFA1A79-7208-42F6-BF06-896F13058837}" destId="{D25270D1-0931-40C9-BE2E-3827788B4F1E}" srcOrd="1" destOrd="0" presId="urn:microsoft.com/office/officeart/2005/8/layout/list1"/>
    <dgm:cxn modelId="{80C5ABEE-A87B-4C1B-B815-ACE845233121}" type="presParOf" srcId="{75F42766-8699-4B99-93FF-57793522A740}" destId="{23AFF12B-94AA-46AA-B29C-6C418D7092E1}" srcOrd="9" destOrd="0" presId="urn:microsoft.com/office/officeart/2005/8/layout/list1"/>
    <dgm:cxn modelId="{C9CC67CC-8326-4D72-8674-186FDF66080A}" type="presParOf" srcId="{75F42766-8699-4B99-93FF-57793522A740}" destId="{DECB08E7-3EB3-4517-9948-8BA65569029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931E33-5B9B-4FF9-B6A7-05F19EE04E8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EE233E8-B3CA-4AF7-84D1-CAC8D382B3EA}">
      <dgm:prSet custT="1"/>
      <dgm:spPr>
        <a:solidFill>
          <a:srgbClr val="458DCF"/>
        </a:solidFill>
      </dgm:spPr>
      <dgm:t>
        <a:bodyPr/>
        <a:lstStyle/>
        <a:p>
          <a:pPr>
            <a:lnSpc>
              <a:spcPct val="114000"/>
            </a:lnSpc>
            <a:spcBef>
              <a:spcPts val="600"/>
            </a:spcBef>
            <a:spcAft>
              <a:spcPts val="600"/>
            </a:spcAft>
          </a:pPr>
          <a:r>
            <a:rPr lang="en-AU" sz="2000" dirty="0"/>
            <a:t>Who should you report to?</a:t>
          </a:r>
        </a:p>
      </dgm:t>
    </dgm:pt>
    <dgm:pt modelId="{76225EA5-0FB8-4C75-B98B-E66206C74F7B}" type="parTrans" cxnId="{95C2A6C4-332D-499D-98D3-EBEDDA91A093}">
      <dgm:prSet/>
      <dgm:spPr/>
      <dgm:t>
        <a:bodyPr/>
        <a:lstStyle/>
        <a:p>
          <a:pPr>
            <a:lnSpc>
              <a:spcPct val="114000"/>
            </a:lnSpc>
            <a:spcBef>
              <a:spcPts val="600"/>
            </a:spcBef>
            <a:spcAft>
              <a:spcPts val="600"/>
            </a:spcAft>
          </a:pPr>
          <a:endParaRPr lang="en-AU" sz="2000">
            <a:solidFill>
              <a:schemeClr val="tx1">
                <a:lumMod val="75000"/>
                <a:lumOff val="25000"/>
              </a:schemeClr>
            </a:solidFill>
          </a:endParaRPr>
        </a:p>
      </dgm:t>
    </dgm:pt>
    <dgm:pt modelId="{2B54FC95-9512-4E38-9A20-8E76887FFC4A}" type="sibTrans" cxnId="{95C2A6C4-332D-499D-98D3-EBEDDA91A093}">
      <dgm:prSet/>
      <dgm:spPr/>
      <dgm:t>
        <a:bodyPr/>
        <a:lstStyle/>
        <a:p>
          <a:pPr>
            <a:lnSpc>
              <a:spcPct val="114000"/>
            </a:lnSpc>
            <a:spcBef>
              <a:spcPts val="600"/>
            </a:spcBef>
            <a:spcAft>
              <a:spcPts val="600"/>
            </a:spcAft>
          </a:pPr>
          <a:endParaRPr lang="en-AU" sz="2000">
            <a:solidFill>
              <a:schemeClr val="tx1">
                <a:lumMod val="75000"/>
                <a:lumOff val="25000"/>
              </a:schemeClr>
            </a:solidFill>
          </a:endParaRPr>
        </a:p>
      </dgm:t>
    </dgm:pt>
    <dgm:pt modelId="{B8C287E8-F88F-4AA1-BCF9-550DFCA5BC8B}">
      <dgm:prSet custT="1"/>
      <dgm:spPr>
        <a:solidFill>
          <a:srgbClr val="3CBE99"/>
        </a:solidFill>
      </dgm:spPr>
      <dgm:t>
        <a:bodyPr/>
        <a:lstStyle/>
        <a:p>
          <a:pPr>
            <a:lnSpc>
              <a:spcPct val="114000"/>
            </a:lnSpc>
            <a:spcBef>
              <a:spcPts val="600"/>
            </a:spcBef>
            <a:spcAft>
              <a:spcPts val="600"/>
            </a:spcAft>
          </a:pPr>
          <a:r>
            <a:rPr lang="en-AU" sz="2000" dirty="0"/>
            <a:t>What is the hazard identified and its associated risks?</a:t>
          </a:r>
        </a:p>
      </dgm:t>
    </dgm:pt>
    <dgm:pt modelId="{9A539EFA-7636-4609-98DF-7018F2BE9CEE}" type="parTrans" cxnId="{686A1DA7-AC40-467D-9A12-795DF2105350}">
      <dgm:prSet/>
      <dgm:spPr/>
      <dgm:t>
        <a:bodyPr/>
        <a:lstStyle/>
        <a:p>
          <a:pPr>
            <a:lnSpc>
              <a:spcPct val="114000"/>
            </a:lnSpc>
            <a:spcBef>
              <a:spcPts val="600"/>
            </a:spcBef>
            <a:spcAft>
              <a:spcPts val="600"/>
            </a:spcAft>
          </a:pPr>
          <a:endParaRPr lang="en-AU" sz="2000"/>
        </a:p>
      </dgm:t>
    </dgm:pt>
    <dgm:pt modelId="{E45305A1-4778-4ABE-BA61-653F866C932D}" type="sibTrans" cxnId="{686A1DA7-AC40-467D-9A12-795DF2105350}">
      <dgm:prSet/>
      <dgm:spPr/>
      <dgm:t>
        <a:bodyPr/>
        <a:lstStyle/>
        <a:p>
          <a:pPr>
            <a:lnSpc>
              <a:spcPct val="114000"/>
            </a:lnSpc>
            <a:spcBef>
              <a:spcPts val="600"/>
            </a:spcBef>
            <a:spcAft>
              <a:spcPts val="600"/>
            </a:spcAft>
          </a:pPr>
          <a:endParaRPr lang="en-AU" sz="2000"/>
        </a:p>
      </dgm:t>
    </dgm:pt>
    <dgm:pt modelId="{866C73A7-4C13-4D9F-9044-38D1F1A69CCE}">
      <dgm:prSet custT="1"/>
      <dgm:spPr/>
      <dgm:t>
        <a:bodyPr/>
        <a:lstStyle/>
        <a:p>
          <a:pPr>
            <a:lnSpc>
              <a:spcPct val="114000"/>
            </a:lnSpc>
            <a:spcBef>
              <a:spcPts val="600"/>
            </a:spcBef>
            <a:spcAft>
              <a:spcPts val="600"/>
            </a:spcAft>
          </a:pPr>
          <a:r>
            <a:rPr lang="en-AU" sz="2000" dirty="0"/>
            <a:t>How urgent should the hazard be addressed?</a:t>
          </a:r>
        </a:p>
      </dgm:t>
    </dgm:pt>
    <dgm:pt modelId="{A3E1DACE-FE7A-4187-B0CE-5EC78E812567}" type="parTrans" cxnId="{7B47C250-2943-43B4-910E-5D0893635B6D}">
      <dgm:prSet/>
      <dgm:spPr/>
      <dgm:t>
        <a:bodyPr/>
        <a:lstStyle/>
        <a:p>
          <a:pPr>
            <a:lnSpc>
              <a:spcPct val="114000"/>
            </a:lnSpc>
            <a:spcBef>
              <a:spcPts val="600"/>
            </a:spcBef>
            <a:spcAft>
              <a:spcPts val="600"/>
            </a:spcAft>
          </a:pPr>
          <a:endParaRPr lang="en-AU" sz="2000"/>
        </a:p>
      </dgm:t>
    </dgm:pt>
    <dgm:pt modelId="{5C955A3E-4642-49AA-AEE2-2C8C1638BE70}" type="sibTrans" cxnId="{7B47C250-2943-43B4-910E-5D0893635B6D}">
      <dgm:prSet/>
      <dgm:spPr/>
      <dgm:t>
        <a:bodyPr/>
        <a:lstStyle/>
        <a:p>
          <a:pPr>
            <a:lnSpc>
              <a:spcPct val="114000"/>
            </a:lnSpc>
            <a:spcBef>
              <a:spcPts val="600"/>
            </a:spcBef>
            <a:spcAft>
              <a:spcPts val="600"/>
            </a:spcAft>
          </a:pPr>
          <a:endParaRPr lang="en-AU" sz="2000"/>
        </a:p>
      </dgm:t>
    </dgm:pt>
    <dgm:pt modelId="{AA773AF7-4827-476D-A5AA-E722A180BE1C}">
      <dgm:prSet custT="1"/>
      <dgm:spPr/>
      <dgm:t>
        <a:bodyPr/>
        <a:lstStyle/>
        <a:p>
          <a:pPr>
            <a:lnSpc>
              <a:spcPct val="114000"/>
            </a:lnSpc>
            <a:spcBef>
              <a:spcPts val="600"/>
            </a:spcBef>
            <a:spcAft>
              <a:spcPts val="600"/>
            </a:spcAft>
          </a:pPr>
          <a:r>
            <a:rPr lang="en-AU" sz="2000" dirty="0"/>
            <a:t>How will the hazard be addressed?</a:t>
          </a:r>
        </a:p>
      </dgm:t>
    </dgm:pt>
    <dgm:pt modelId="{5432F09F-E4E8-47E4-A87B-79B0C47592C3}" type="parTrans" cxnId="{37397E1D-26DF-4F87-B652-29D0C0AAA632}">
      <dgm:prSet/>
      <dgm:spPr/>
      <dgm:t>
        <a:bodyPr/>
        <a:lstStyle/>
        <a:p>
          <a:pPr>
            <a:lnSpc>
              <a:spcPct val="114000"/>
            </a:lnSpc>
            <a:spcBef>
              <a:spcPts val="600"/>
            </a:spcBef>
            <a:spcAft>
              <a:spcPts val="600"/>
            </a:spcAft>
          </a:pPr>
          <a:endParaRPr lang="en-AU" sz="2000"/>
        </a:p>
      </dgm:t>
    </dgm:pt>
    <dgm:pt modelId="{4227D7B5-E41E-4DF1-899C-D8910EFE196C}" type="sibTrans" cxnId="{37397E1D-26DF-4F87-B652-29D0C0AAA632}">
      <dgm:prSet/>
      <dgm:spPr/>
      <dgm:t>
        <a:bodyPr/>
        <a:lstStyle/>
        <a:p>
          <a:pPr>
            <a:lnSpc>
              <a:spcPct val="114000"/>
            </a:lnSpc>
            <a:spcBef>
              <a:spcPts val="600"/>
            </a:spcBef>
            <a:spcAft>
              <a:spcPts val="600"/>
            </a:spcAft>
          </a:pPr>
          <a:endParaRPr lang="en-AU" sz="2000"/>
        </a:p>
      </dgm:t>
    </dgm:pt>
    <dgm:pt modelId="{8DE034A4-7CBD-44FE-9EEA-946EC5A90C7C}" type="pres">
      <dgm:prSet presAssocID="{A2931E33-5B9B-4FF9-B6A7-05F19EE04E87}" presName="linear" presStyleCnt="0">
        <dgm:presLayoutVars>
          <dgm:animLvl val="lvl"/>
          <dgm:resizeHandles val="exact"/>
        </dgm:presLayoutVars>
      </dgm:prSet>
      <dgm:spPr/>
    </dgm:pt>
    <dgm:pt modelId="{1C12CA89-1821-4C33-9FAC-E92058F368B4}" type="pres">
      <dgm:prSet presAssocID="{1EE233E8-B3CA-4AF7-84D1-CAC8D382B3EA}" presName="parentText" presStyleLbl="node1" presStyleIdx="0" presStyleCnt="4">
        <dgm:presLayoutVars>
          <dgm:chMax val="0"/>
          <dgm:bulletEnabled val="1"/>
        </dgm:presLayoutVars>
      </dgm:prSet>
      <dgm:spPr/>
    </dgm:pt>
    <dgm:pt modelId="{A166D04E-8B75-4C32-B64D-0EFD841F43D9}" type="pres">
      <dgm:prSet presAssocID="{2B54FC95-9512-4E38-9A20-8E76887FFC4A}" presName="spacer" presStyleCnt="0"/>
      <dgm:spPr/>
    </dgm:pt>
    <dgm:pt modelId="{BDBCE1DF-9BAB-42EE-83D6-E5789E522039}" type="pres">
      <dgm:prSet presAssocID="{B8C287E8-F88F-4AA1-BCF9-550DFCA5BC8B}" presName="parentText" presStyleLbl="node1" presStyleIdx="1" presStyleCnt="4">
        <dgm:presLayoutVars>
          <dgm:chMax val="0"/>
          <dgm:bulletEnabled val="1"/>
        </dgm:presLayoutVars>
      </dgm:prSet>
      <dgm:spPr/>
    </dgm:pt>
    <dgm:pt modelId="{37BF2BA0-C0EC-4A47-ACCF-6C2394138AB7}" type="pres">
      <dgm:prSet presAssocID="{E45305A1-4778-4ABE-BA61-653F866C932D}" presName="spacer" presStyleCnt="0"/>
      <dgm:spPr/>
    </dgm:pt>
    <dgm:pt modelId="{7BF9E540-8F13-4704-9286-DCAAD1E236A7}" type="pres">
      <dgm:prSet presAssocID="{866C73A7-4C13-4D9F-9044-38D1F1A69CCE}" presName="parentText" presStyleLbl="node1" presStyleIdx="2" presStyleCnt="4">
        <dgm:presLayoutVars>
          <dgm:chMax val="0"/>
          <dgm:bulletEnabled val="1"/>
        </dgm:presLayoutVars>
      </dgm:prSet>
      <dgm:spPr/>
    </dgm:pt>
    <dgm:pt modelId="{325D1C57-A306-4497-A866-13420BE7C1C0}" type="pres">
      <dgm:prSet presAssocID="{5C955A3E-4642-49AA-AEE2-2C8C1638BE70}" presName="spacer" presStyleCnt="0"/>
      <dgm:spPr/>
    </dgm:pt>
    <dgm:pt modelId="{77A87B0F-E6FF-41C4-A93C-BB65B9E74AED}" type="pres">
      <dgm:prSet presAssocID="{AA773AF7-4827-476D-A5AA-E722A180BE1C}" presName="parentText" presStyleLbl="node1" presStyleIdx="3" presStyleCnt="4">
        <dgm:presLayoutVars>
          <dgm:chMax val="0"/>
          <dgm:bulletEnabled val="1"/>
        </dgm:presLayoutVars>
      </dgm:prSet>
      <dgm:spPr/>
    </dgm:pt>
  </dgm:ptLst>
  <dgm:cxnLst>
    <dgm:cxn modelId="{37397E1D-26DF-4F87-B652-29D0C0AAA632}" srcId="{A2931E33-5B9B-4FF9-B6A7-05F19EE04E87}" destId="{AA773AF7-4827-476D-A5AA-E722A180BE1C}" srcOrd="3" destOrd="0" parTransId="{5432F09F-E4E8-47E4-A87B-79B0C47592C3}" sibTransId="{4227D7B5-E41E-4DF1-899C-D8910EFE196C}"/>
    <dgm:cxn modelId="{7B47C250-2943-43B4-910E-5D0893635B6D}" srcId="{A2931E33-5B9B-4FF9-B6A7-05F19EE04E87}" destId="{866C73A7-4C13-4D9F-9044-38D1F1A69CCE}" srcOrd="2" destOrd="0" parTransId="{A3E1DACE-FE7A-4187-B0CE-5EC78E812567}" sibTransId="{5C955A3E-4642-49AA-AEE2-2C8C1638BE70}"/>
    <dgm:cxn modelId="{686A1DA7-AC40-467D-9A12-795DF2105350}" srcId="{A2931E33-5B9B-4FF9-B6A7-05F19EE04E87}" destId="{B8C287E8-F88F-4AA1-BCF9-550DFCA5BC8B}" srcOrd="1" destOrd="0" parTransId="{9A539EFA-7636-4609-98DF-7018F2BE9CEE}" sibTransId="{E45305A1-4778-4ABE-BA61-653F866C932D}"/>
    <dgm:cxn modelId="{DCDA3EAA-5218-4669-8E1F-3035A70760DB}" type="presOf" srcId="{A2931E33-5B9B-4FF9-B6A7-05F19EE04E87}" destId="{8DE034A4-7CBD-44FE-9EEA-946EC5A90C7C}" srcOrd="0" destOrd="0" presId="urn:microsoft.com/office/officeart/2005/8/layout/vList2"/>
    <dgm:cxn modelId="{47F40AB8-930D-407B-8390-F4E3EC0E7782}" type="presOf" srcId="{B8C287E8-F88F-4AA1-BCF9-550DFCA5BC8B}" destId="{BDBCE1DF-9BAB-42EE-83D6-E5789E522039}" srcOrd="0" destOrd="0" presId="urn:microsoft.com/office/officeart/2005/8/layout/vList2"/>
    <dgm:cxn modelId="{D186CBBA-7C2B-437F-B1BB-43A0A2139360}" type="presOf" srcId="{AA773AF7-4827-476D-A5AA-E722A180BE1C}" destId="{77A87B0F-E6FF-41C4-A93C-BB65B9E74AED}" srcOrd="0" destOrd="0" presId="urn:microsoft.com/office/officeart/2005/8/layout/vList2"/>
    <dgm:cxn modelId="{95C2A6C4-332D-499D-98D3-EBEDDA91A093}" srcId="{A2931E33-5B9B-4FF9-B6A7-05F19EE04E87}" destId="{1EE233E8-B3CA-4AF7-84D1-CAC8D382B3EA}" srcOrd="0" destOrd="0" parTransId="{76225EA5-0FB8-4C75-B98B-E66206C74F7B}" sibTransId="{2B54FC95-9512-4E38-9A20-8E76887FFC4A}"/>
    <dgm:cxn modelId="{F22C82E1-5E1E-4875-9843-1FEC741D5BF4}" type="presOf" srcId="{866C73A7-4C13-4D9F-9044-38D1F1A69CCE}" destId="{7BF9E540-8F13-4704-9286-DCAAD1E236A7}" srcOrd="0" destOrd="0" presId="urn:microsoft.com/office/officeart/2005/8/layout/vList2"/>
    <dgm:cxn modelId="{76D511FC-760B-4068-A4E5-063D101802C1}" type="presOf" srcId="{1EE233E8-B3CA-4AF7-84D1-CAC8D382B3EA}" destId="{1C12CA89-1821-4C33-9FAC-E92058F368B4}" srcOrd="0" destOrd="0" presId="urn:microsoft.com/office/officeart/2005/8/layout/vList2"/>
    <dgm:cxn modelId="{A0CA582C-9D2C-4742-81B7-AEDA7ED64C90}" type="presParOf" srcId="{8DE034A4-7CBD-44FE-9EEA-946EC5A90C7C}" destId="{1C12CA89-1821-4C33-9FAC-E92058F368B4}" srcOrd="0" destOrd="0" presId="urn:microsoft.com/office/officeart/2005/8/layout/vList2"/>
    <dgm:cxn modelId="{7525FC94-86A9-4289-B610-29577127FE93}" type="presParOf" srcId="{8DE034A4-7CBD-44FE-9EEA-946EC5A90C7C}" destId="{A166D04E-8B75-4C32-B64D-0EFD841F43D9}" srcOrd="1" destOrd="0" presId="urn:microsoft.com/office/officeart/2005/8/layout/vList2"/>
    <dgm:cxn modelId="{87C8AF95-5B1D-411B-8F7C-78B1A65545B6}" type="presParOf" srcId="{8DE034A4-7CBD-44FE-9EEA-946EC5A90C7C}" destId="{BDBCE1DF-9BAB-42EE-83D6-E5789E522039}" srcOrd="2" destOrd="0" presId="urn:microsoft.com/office/officeart/2005/8/layout/vList2"/>
    <dgm:cxn modelId="{35590B38-BD15-42B7-BA27-07E893444435}" type="presParOf" srcId="{8DE034A4-7CBD-44FE-9EEA-946EC5A90C7C}" destId="{37BF2BA0-C0EC-4A47-ACCF-6C2394138AB7}" srcOrd="3" destOrd="0" presId="urn:microsoft.com/office/officeart/2005/8/layout/vList2"/>
    <dgm:cxn modelId="{CE9E24D7-1F0B-4247-BD88-38E06626A9DA}" type="presParOf" srcId="{8DE034A4-7CBD-44FE-9EEA-946EC5A90C7C}" destId="{7BF9E540-8F13-4704-9286-DCAAD1E236A7}" srcOrd="4" destOrd="0" presId="urn:microsoft.com/office/officeart/2005/8/layout/vList2"/>
    <dgm:cxn modelId="{D1CB902F-9008-4173-946D-99684410CA4E}" type="presParOf" srcId="{8DE034A4-7CBD-44FE-9EEA-946EC5A90C7C}" destId="{325D1C57-A306-4497-A866-13420BE7C1C0}" srcOrd="5" destOrd="0" presId="urn:microsoft.com/office/officeart/2005/8/layout/vList2"/>
    <dgm:cxn modelId="{DD972E79-1CFA-4242-8994-E99B1FBC4F93}" type="presParOf" srcId="{8DE034A4-7CBD-44FE-9EEA-946EC5A90C7C}" destId="{77A87B0F-E6FF-41C4-A93C-BB65B9E74AE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2D9FD-E169-4DED-9E1C-ED6927E5822D}">
      <dsp:nvSpPr>
        <dsp:cNvPr id="0" name=""/>
        <dsp:cNvSpPr/>
      </dsp:nvSpPr>
      <dsp:spPr>
        <a:xfrm>
          <a:off x="4431" y="272241"/>
          <a:ext cx="2346510" cy="128341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Physical</a:t>
          </a:r>
        </a:p>
      </dsp:txBody>
      <dsp:txXfrm>
        <a:off x="4431" y="272241"/>
        <a:ext cx="2346510" cy="1283413"/>
      </dsp:txXfrm>
    </dsp:sp>
    <dsp:sp modelId="{FB8CBBDA-2C98-45CA-9217-5BAC953160E8}">
      <dsp:nvSpPr>
        <dsp:cNvPr id="0" name=""/>
        <dsp:cNvSpPr/>
      </dsp:nvSpPr>
      <dsp:spPr>
        <a:xfrm>
          <a:off x="2538884" y="272241"/>
          <a:ext cx="2346510" cy="1283413"/>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Psychological</a:t>
          </a:r>
        </a:p>
      </dsp:txBody>
      <dsp:txXfrm>
        <a:off x="2538884" y="272241"/>
        <a:ext cx="2346510" cy="1283413"/>
      </dsp:txXfrm>
    </dsp:sp>
    <dsp:sp modelId="{204B1DFA-6662-4078-A3CF-532C7A388F4F}">
      <dsp:nvSpPr>
        <dsp:cNvPr id="0" name=""/>
        <dsp:cNvSpPr/>
      </dsp:nvSpPr>
      <dsp:spPr>
        <a:xfrm>
          <a:off x="5073336" y="272241"/>
          <a:ext cx="2346510" cy="1283413"/>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Social</a:t>
          </a:r>
        </a:p>
      </dsp:txBody>
      <dsp:txXfrm>
        <a:off x="5073336" y="272241"/>
        <a:ext cx="2346510" cy="1283413"/>
      </dsp:txXfrm>
    </dsp:sp>
    <dsp:sp modelId="{B3951D2B-8061-4BD2-B086-C424B22BEA3E}">
      <dsp:nvSpPr>
        <dsp:cNvPr id="0" name=""/>
        <dsp:cNvSpPr/>
      </dsp:nvSpPr>
      <dsp:spPr>
        <a:xfrm>
          <a:off x="7607789" y="272241"/>
          <a:ext cx="2346510" cy="128341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Spiritual</a:t>
          </a:r>
        </a:p>
      </dsp:txBody>
      <dsp:txXfrm>
        <a:off x="7607789" y="272241"/>
        <a:ext cx="2346510" cy="1283413"/>
      </dsp:txXfrm>
    </dsp:sp>
    <dsp:sp modelId="{B66E0024-B736-4DC7-A148-F518094067E1}">
      <dsp:nvSpPr>
        <dsp:cNvPr id="0" name=""/>
        <dsp:cNvSpPr/>
      </dsp:nvSpPr>
      <dsp:spPr>
        <a:xfrm>
          <a:off x="1254470" y="1743597"/>
          <a:ext cx="2346510" cy="128341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Cultural</a:t>
          </a:r>
        </a:p>
      </dsp:txBody>
      <dsp:txXfrm>
        <a:off x="1254470" y="1743597"/>
        <a:ext cx="2346510" cy="1283413"/>
      </dsp:txXfrm>
    </dsp:sp>
    <dsp:sp modelId="{85C25EDB-03FC-4658-9719-6EAFA7D8EA41}">
      <dsp:nvSpPr>
        <dsp:cNvPr id="0" name=""/>
        <dsp:cNvSpPr/>
      </dsp:nvSpPr>
      <dsp:spPr>
        <a:xfrm>
          <a:off x="3788923" y="1743597"/>
          <a:ext cx="2346510" cy="1283413"/>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Financial</a:t>
          </a:r>
        </a:p>
      </dsp:txBody>
      <dsp:txXfrm>
        <a:off x="3788923" y="1743597"/>
        <a:ext cx="2346510" cy="1283413"/>
      </dsp:txXfrm>
    </dsp:sp>
    <dsp:sp modelId="{81346141-2B16-4358-9754-6A8A3AC1A35F}">
      <dsp:nvSpPr>
        <dsp:cNvPr id="0" name=""/>
        <dsp:cNvSpPr/>
      </dsp:nvSpPr>
      <dsp:spPr>
        <a:xfrm>
          <a:off x="6323376" y="1743597"/>
          <a:ext cx="2380885" cy="128341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Career/occupation</a:t>
          </a:r>
        </a:p>
      </dsp:txBody>
      <dsp:txXfrm>
        <a:off x="6323376" y="1743597"/>
        <a:ext cx="2380885" cy="12834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09A3C-CD98-4B2B-906A-259F42CEE87D}">
      <dsp:nvSpPr>
        <dsp:cNvPr id="0" name=""/>
        <dsp:cNvSpPr/>
      </dsp:nvSpPr>
      <dsp:spPr>
        <a:xfrm>
          <a:off x="933" y="1123"/>
          <a:ext cx="3209361" cy="10587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The location of the hazard identified</a:t>
          </a:r>
        </a:p>
      </dsp:txBody>
      <dsp:txXfrm>
        <a:off x="933" y="1123"/>
        <a:ext cx="3209361" cy="1058729"/>
      </dsp:txXfrm>
    </dsp:sp>
    <dsp:sp modelId="{048EDD90-23B6-4409-9840-DA54BE45C21A}">
      <dsp:nvSpPr>
        <dsp:cNvPr id="0" name=""/>
        <dsp:cNvSpPr/>
      </dsp:nvSpPr>
      <dsp:spPr>
        <a:xfrm>
          <a:off x="3386750" y="1123"/>
          <a:ext cx="3209361" cy="1058729"/>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A description of the hazard</a:t>
          </a:r>
        </a:p>
      </dsp:txBody>
      <dsp:txXfrm>
        <a:off x="3386750" y="1123"/>
        <a:ext cx="3209361" cy="1058729"/>
      </dsp:txXfrm>
    </dsp:sp>
    <dsp:sp modelId="{BCEB9595-B326-40C9-B161-5BEC0A530E07}">
      <dsp:nvSpPr>
        <dsp:cNvPr id="0" name=""/>
        <dsp:cNvSpPr/>
      </dsp:nvSpPr>
      <dsp:spPr>
        <a:xfrm>
          <a:off x="6772566" y="1123"/>
          <a:ext cx="3209361" cy="105872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Affected persons</a:t>
          </a:r>
        </a:p>
      </dsp:txBody>
      <dsp:txXfrm>
        <a:off x="6772566" y="1123"/>
        <a:ext cx="3209361" cy="1058729"/>
      </dsp:txXfrm>
    </dsp:sp>
    <dsp:sp modelId="{BD0CDE3A-7DFD-43ED-A391-CBCB2160473E}">
      <dsp:nvSpPr>
        <dsp:cNvPr id="0" name=""/>
        <dsp:cNvSpPr/>
      </dsp:nvSpPr>
      <dsp:spPr>
        <a:xfrm>
          <a:off x="1693842" y="1236307"/>
          <a:ext cx="3209361" cy="105872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Associated risks</a:t>
          </a:r>
        </a:p>
      </dsp:txBody>
      <dsp:txXfrm>
        <a:off x="1693842" y="1236307"/>
        <a:ext cx="3209361" cy="1058729"/>
      </dsp:txXfrm>
    </dsp:sp>
    <dsp:sp modelId="{67B9FAA3-B9AC-4377-9DF5-7040A808EACB}">
      <dsp:nvSpPr>
        <dsp:cNvPr id="0" name=""/>
        <dsp:cNvSpPr/>
      </dsp:nvSpPr>
      <dsp:spPr>
        <a:xfrm>
          <a:off x="5079658" y="1236307"/>
          <a:ext cx="3209361" cy="105872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Control measures to prevent the hazard from occurring</a:t>
          </a:r>
        </a:p>
      </dsp:txBody>
      <dsp:txXfrm>
        <a:off x="5079658" y="1236307"/>
        <a:ext cx="3209361" cy="10587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F8493-2EE4-4030-B320-7DB5D3BBDC0E}">
      <dsp:nvSpPr>
        <dsp:cNvPr id="0" name=""/>
        <dsp:cNvSpPr/>
      </dsp:nvSpPr>
      <dsp:spPr>
        <a:xfrm rot="16200000">
          <a:off x="-553701" y="557533"/>
          <a:ext cx="2628900" cy="1513833"/>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Bruises and cuts</a:t>
          </a:r>
        </a:p>
      </dsp:txBody>
      <dsp:txXfrm rot="5400000">
        <a:off x="3832" y="525780"/>
        <a:ext cx="1513833" cy="1577340"/>
      </dsp:txXfrm>
    </dsp:sp>
    <dsp:sp modelId="{9F0CD9F7-EABB-40D9-BE0B-EB1491A89B8D}">
      <dsp:nvSpPr>
        <dsp:cNvPr id="0" name=""/>
        <dsp:cNvSpPr/>
      </dsp:nvSpPr>
      <dsp:spPr>
        <a:xfrm rot="16200000">
          <a:off x="1073669" y="557533"/>
          <a:ext cx="2628900" cy="1513833"/>
        </a:xfrm>
        <a:prstGeom prst="flowChartManualOperation">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Scales and burns</a:t>
          </a:r>
        </a:p>
      </dsp:txBody>
      <dsp:txXfrm rot="5400000">
        <a:off x="1631202" y="525780"/>
        <a:ext cx="1513833" cy="1577340"/>
      </dsp:txXfrm>
    </dsp:sp>
    <dsp:sp modelId="{80CB47D3-FC1E-4E1C-8037-088573966914}">
      <dsp:nvSpPr>
        <dsp:cNvPr id="0" name=""/>
        <dsp:cNvSpPr/>
      </dsp:nvSpPr>
      <dsp:spPr>
        <a:xfrm rot="16200000">
          <a:off x="2701040" y="557533"/>
          <a:ext cx="2628900" cy="1513833"/>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Sores and rashes </a:t>
          </a:r>
        </a:p>
      </dsp:txBody>
      <dsp:txXfrm rot="5400000">
        <a:off x="3258573" y="525780"/>
        <a:ext cx="1513833" cy="1577340"/>
      </dsp:txXfrm>
    </dsp:sp>
    <dsp:sp modelId="{C88A6C3B-4C3B-4DFD-8135-4B692BD2A376}">
      <dsp:nvSpPr>
        <dsp:cNvPr id="0" name=""/>
        <dsp:cNvSpPr/>
      </dsp:nvSpPr>
      <dsp:spPr>
        <a:xfrm rot="16200000">
          <a:off x="4328410" y="557533"/>
          <a:ext cx="2628900" cy="1513833"/>
        </a:xfrm>
        <a:prstGeom prst="flowChartManualOperation">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Yellow or red eyes </a:t>
          </a:r>
        </a:p>
      </dsp:txBody>
      <dsp:txXfrm rot="5400000">
        <a:off x="4885943" y="525780"/>
        <a:ext cx="1513833" cy="1577340"/>
      </dsp:txXfrm>
    </dsp:sp>
    <dsp:sp modelId="{8177D7C4-8866-43E6-BEBF-EA7EF70DF335}">
      <dsp:nvSpPr>
        <dsp:cNvPr id="0" name=""/>
        <dsp:cNvSpPr/>
      </dsp:nvSpPr>
      <dsp:spPr>
        <a:xfrm rot="16200000">
          <a:off x="5955781" y="557533"/>
          <a:ext cx="2628900" cy="1513833"/>
        </a:xfrm>
        <a:prstGeom prst="flowChartManualOperation">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Yellow or red skin</a:t>
          </a:r>
        </a:p>
      </dsp:txBody>
      <dsp:txXfrm rot="5400000">
        <a:off x="6513314" y="525780"/>
        <a:ext cx="1513833" cy="1577340"/>
      </dsp:txXfrm>
    </dsp:sp>
    <dsp:sp modelId="{A16CE1BB-DDCF-4371-95A3-E096BCF19E5B}">
      <dsp:nvSpPr>
        <dsp:cNvPr id="0" name=""/>
        <dsp:cNvSpPr/>
      </dsp:nvSpPr>
      <dsp:spPr>
        <a:xfrm rot="16200000">
          <a:off x="7583152" y="557533"/>
          <a:ext cx="2628900" cy="1513833"/>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Courier New" panose="02070309020205020404" pitchFamily="49" charset="0"/>
            <a:buNone/>
          </a:pPr>
          <a:r>
            <a:rPr lang="en-AU" sz="2000" kern="1200" dirty="0"/>
            <a:t>Loss in weight </a:t>
          </a:r>
        </a:p>
      </dsp:txBody>
      <dsp:txXfrm rot="5400000">
        <a:off x="8140685" y="525780"/>
        <a:ext cx="1513833" cy="15773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5F7F99-1E93-4AC1-B7A2-E7CEE2C346BE}">
      <dsp:nvSpPr>
        <dsp:cNvPr id="0" name=""/>
        <dsp:cNvSpPr/>
      </dsp:nvSpPr>
      <dsp:spPr>
        <a:xfrm>
          <a:off x="2842" y="287298"/>
          <a:ext cx="2255438" cy="1353262"/>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bg1"/>
              </a:solidFill>
            </a:rPr>
            <a:t>Difficulty in talking</a:t>
          </a:r>
          <a:endParaRPr lang="en-AU" sz="2000" kern="1200" dirty="0">
            <a:solidFill>
              <a:schemeClr val="bg1"/>
            </a:solidFill>
          </a:endParaRPr>
        </a:p>
      </dsp:txBody>
      <dsp:txXfrm>
        <a:off x="2842" y="287298"/>
        <a:ext cx="2255438" cy="1353262"/>
      </dsp:txXfrm>
    </dsp:sp>
    <dsp:sp modelId="{DFE968BA-A10B-4645-AD66-DD152F1E19A6}">
      <dsp:nvSpPr>
        <dsp:cNvPr id="0" name=""/>
        <dsp:cNvSpPr/>
      </dsp:nvSpPr>
      <dsp:spPr>
        <a:xfrm>
          <a:off x="2483824" y="287298"/>
          <a:ext cx="2255438" cy="1353262"/>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bg1"/>
              </a:solidFill>
            </a:rPr>
            <a:t>Shallow rapid breathing </a:t>
          </a:r>
        </a:p>
      </dsp:txBody>
      <dsp:txXfrm>
        <a:off x="2483824" y="287298"/>
        <a:ext cx="2255438" cy="1353262"/>
      </dsp:txXfrm>
    </dsp:sp>
    <dsp:sp modelId="{FEDB0A3F-5680-4A12-A7A0-9D6A9F6D44E3}">
      <dsp:nvSpPr>
        <dsp:cNvPr id="0" name=""/>
        <dsp:cNvSpPr/>
      </dsp:nvSpPr>
      <dsp:spPr>
        <a:xfrm>
          <a:off x="4964806" y="287298"/>
          <a:ext cx="2255438" cy="1353262"/>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bg1"/>
              </a:solidFill>
            </a:rPr>
            <a:t>Hesitancy in movements </a:t>
          </a:r>
        </a:p>
      </dsp:txBody>
      <dsp:txXfrm>
        <a:off x="4964806" y="287298"/>
        <a:ext cx="2255438" cy="1353262"/>
      </dsp:txXfrm>
    </dsp:sp>
    <dsp:sp modelId="{611C2626-9481-4B77-926F-623C381275D5}">
      <dsp:nvSpPr>
        <dsp:cNvPr id="0" name=""/>
        <dsp:cNvSpPr/>
      </dsp:nvSpPr>
      <dsp:spPr>
        <a:xfrm>
          <a:off x="7445788" y="287298"/>
          <a:ext cx="2255438" cy="135326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solidFill>
                <a:schemeClr val="bg1"/>
              </a:solidFill>
            </a:rPr>
            <a:t>Limited physical movements</a:t>
          </a:r>
        </a:p>
      </dsp:txBody>
      <dsp:txXfrm>
        <a:off x="7445788" y="287298"/>
        <a:ext cx="2255438" cy="13532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E4033F-A0F5-4318-9EF9-0182DA21CF87}">
      <dsp:nvSpPr>
        <dsp:cNvPr id="0" name=""/>
        <dsp:cNvSpPr/>
      </dsp:nvSpPr>
      <dsp:spPr>
        <a:xfrm>
          <a:off x="2495" y="387145"/>
          <a:ext cx="2261006" cy="11234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PH" sz="1800" kern="1200" dirty="0">
              <a:solidFill>
                <a:schemeClr val="bg1"/>
              </a:solidFill>
            </a:rPr>
            <a:t>Wincing from pain</a:t>
          </a:r>
          <a:endParaRPr lang="en-AU" sz="1800" kern="1200" dirty="0">
            <a:solidFill>
              <a:schemeClr val="bg1"/>
            </a:solidFill>
          </a:endParaRPr>
        </a:p>
      </dsp:txBody>
      <dsp:txXfrm>
        <a:off x="2495" y="387145"/>
        <a:ext cx="2261006" cy="1123407"/>
      </dsp:txXfrm>
    </dsp:sp>
    <dsp:sp modelId="{D453BB32-8490-466D-A973-82F39FBFE370}">
      <dsp:nvSpPr>
        <dsp:cNvPr id="0" name=""/>
        <dsp:cNvSpPr/>
      </dsp:nvSpPr>
      <dsp:spPr>
        <a:xfrm>
          <a:off x="2459350" y="361304"/>
          <a:ext cx="1958480" cy="1175088"/>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PH" sz="1800" kern="1200" dirty="0">
              <a:solidFill>
                <a:schemeClr val="bg1"/>
              </a:solidFill>
            </a:rPr>
            <a:t>Memory loss </a:t>
          </a:r>
        </a:p>
      </dsp:txBody>
      <dsp:txXfrm>
        <a:off x="2459350" y="361304"/>
        <a:ext cx="1958480" cy="1175088"/>
      </dsp:txXfrm>
    </dsp:sp>
    <dsp:sp modelId="{2385726C-B0ED-4F96-A2EF-ACC9788D6EE7}">
      <dsp:nvSpPr>
        <dsp:cNvPr id="0" name=""/>
        <dsp:cNvSpPr/>
      </dsp:nvSpPr>
      <dsp:spPr>
        <a:xfrm>
          <a:off x="4613678" y="361304"/>
          <a:ext cx="1958480" cy="1175088"/>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PH" sz="1800" kern="1200" dirty="0">
              <a:solidFill>
                <a:schemeClr val="bg1"/>
              </a:solidFill>
            </a:rPr>
            <a:t>Low energy</a:t>
          </a:r>
        </a:p>
      </dsp:txBody>
      <dsp:txXfrm>
        <a:off x="4613678" y="361304"/>
        <a:ext cx="1958480" cy="1175088"/>
      </dsp:txXfrm>
    </dsp:sp>
    <dsp:sp modelId="{A1994C29-B79F-43E9-994D-44AD877076DF}">
      <dsp:nvSpPr>
        <dsp:cNvPr id="0" name=""/>
        <dsp:cNvSpPr/>
      </dsp:nvSpPr>
      <dsp:spPr>
        <a:xfrm>
          <a:off x="6768006" y="361304"/>
          <a:ext cx="1958480" cy="117508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PH" sz="1800" kern="1200" dirty="0">
              <a:solidFill>
                <a:schemeClr val="bg1"/>
              </a:solidFill>
            </a:rPr>
            <a:t>Confusion.</a:t>
          </a:r>
        </a:p>
      </dsp:txBody>
      <dsp:txXfrm>
        <a:off x="6768006" y="361304"/>
        <a:ext cx="1958480" cy="11750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4CFFF-05CA-4602-B19B-C4979FD484D7}">
      <dsp:nvSpPr>
        <dsp:cNvPr id="0" name=""/>
        <dsp:cNvSpPr/>
      </dsp:nvSpPr>
      <dsp:spPr>
        <a:xfrm>
          <a:off x="2921" y="115901"/>
          <a:ext cx="2317867" cy="139072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In</a:t>
          </a:r>
          <a:r>
            <a:rPr lang="en-PH" sz="2000" kern="1200" baseline="0" dirty="0"/>
            <a:t> constant pain</a:t>
          </a:r>
          <a:endParaRPr lang="en-PH" sz="2000" kern="1200" dirty="0"/>
        </a:p>
      </dsp:txBody>
      <dsp:txXfrm>
        <a:off x="2921" y="115901"/>
        <a:ext cx="2317867" cy="1390720"/>
      </dsp:txXfrm>
    </dsp:sp>
    <dsp:sp modelId="{562A3A99-7B36-47CF-948D-A4BD3C7B80C8}">
      <dsp:nvSpPr>
        <dsp:cNvPr id="0" name=""/>
        <dsp:cNvSpPr/>
      </dsp:nvSpPr>
      <dsp:spPr>
        <a:xfrm>
          <a:off x="2552576" y="115901"/>
          <a:ext cx="2317867" cy="139072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Physically injured</a:t>
          </a:r>
        </a:p>
      </dsp:txBody>
      <dsp:txXfrm>
        <a:off x="2552576" y="115901"/>
        <a:ext cx="2317867" cy="1390720"/>
      </dsp:txXfrm>
    </dsp:sp>
    <dsp:sp modelId="{09B8B2CE-0924-40F7-BB42-EEF7FA36CE26}">
      <dsp:nvSpPr>
        <dsp:cNvPr id="0" name=""/>
        <dsp:cNvSpPr/>
      </dsp:nvSpPr>
      <dsp:spPr>
        <a:xfrm>
          <a:off x="5102230" y="115901"/>
          <a:ext cx="2317867" cy="139072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Stairs</a:t>
          </a:r>
          <a:r>
            <a:rPr lang="en-PH" sz="2000" kern="1200" baseline="0" dirty="0"/>
            <a:t> in the facility</a:t>
          </a:r>
          <a:endParaRPr lang="en-PH" sz="2000" kern="1200" dirty="0"/>
        </a:p>
      </dsp:txBody>
      <dsp:txXfrm>
        <a:off x="5102230" y="115901"/>
        <a:ext cx="2317867" cy="1390720"/>
      </dsp:txXfrm>
    </dsp:sp>
    <dsp:sp modelId="{DA83BFE2-93A9-4BF4-BAB0-67E3317C73AB}">
      <dsp:nvSpPr>
        <dsp:cNvPr id="0" name=""/>
        <dsp:cNvSpPr/>
      </dsp:nvSpPr>
      <dsp:spPr>
        <a:xfrm>
          <a:off x="7651885" y="115901"/>
          <a:ext cx="2317867" cy="1390720"/>
        </a:xfrm>
        <a:prstGeom prst="rect">
          <a:avLst/>
        </a:prstGeom>
        <a:solidFill>
          <a:srgbClr val="3CBE9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The</a:t>
          </a:r>
          <a:r>
            <a:rPr lang="en-PH" sz="2000" kern="1200" baseline="0" dirty="0"/>
            <a:t> climate in the area</a:t>
          </a:r>
          <a:endParaRPr lang="en-PH" sz="2000" kern="1200" dirty="0"/>
        </a:p>
      </dsp:txBody>
      <dsp:txXfrm>
        <a:off x="7651885" y="115901"/>
        <a:ext cx="2317867" cy="1390720"/>
      </dsp:txXfrm>
    </dsp:sp>
    <dsp:sp modelId="{DF03A92D-6EB4-4193-9906-D4E6B24CFE3D}">
      <dsp:nvSpPr>
        <dsp:cNvPr id="0" name=""/>
        <dsp:cNvSpPr/>
      </dsp:nvSpPr>
      <dsp:spPr>
        <a:xfrm>
          <a:off x="2921" y="1738409"/>
          <a:ext cx="2317867" cy="1390720"/>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A</a:t>
          </a:r>
          <a:r>
            <a:rPr lang="en-PH" sz="2000" kern="1200" baseline="0" dirty="0"/>
            <a:t> loud </a:t>
          </a:r>
          <a:r>
            <a:rPr lang="en-PH" sz="2000" kern="1200" baseline="0" dirty="0" err="1"/>
            <a:t>neighbourhood</a:t>
          </a:r>
          <a:endParaRPr lang="en-PH" sz="2000" kern="1200" dirty="0"/>
        </a:p>
      </dsp:txBody>
      <dsp:txXfrm>
        <a:off x="2921" y="1738409"/>
        <a:ext cx="2317867" cy="1390720"/>
      </dsp:txXfrm>
    </dsp:sp>
    <dsp:sp modelId="{DC779EAC-D548-4985-8E51-5F7D1C679D57}">
      <dsp:nvSpPr>
        <dsp:cNvPr id="0" name=""/>
        <dsp:cNvSpPr/>
      </dsp:nvSpPr>
      <dsp:spPr>
        <a:xfrm>
          <a:off x="2552576" y="1738409"/>
          <a:ext cx="2317867" cy="1390720"/>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Lack</a:t>
          </a:r>
          <a:r>
            <a:rPr lang="en-PH" sz="2000" kern="1200" baseline="0" dirty="0"/>
            <a:t> of public transportation</a:t>
          </a:r>
          <a:endParaRPr lang="en-PH" sz="2000" kern="1200" dirty="0"/>
        </a:p>
      </dsp:txBody>
      <dsp:txXfrm>
        <a:off x="2552576" y="1738409"/>
        <a:ext cx="2317867" cy="1390720"/>
      </dsp:txXfrm>
    </dsp:sp>
    <dsp:sp modelId="{F2DE6B81-91E6-4D7B-BC5A-699D7C1E2850}">
      <dsp:nvSpPr>
        <dsp:cNvPr id="0" name=""/>
        <dsp:cNvSpPr/>
      </dsp:nvSpPr>
      <dsp:spPr>
        <a:xfrm>
          <a:off x="5102230" y="1738409"/>
          <a:ext cx="2317867" cy="1390720"/>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Lack of space for exercise</a:t>
          </a:r>
          <a:endParaRPr lang="en-AU" sz="2000" kern="1200" dirty="0"/>
        </a:p>
      </dsp:txBody>
      <dsp:txXfrm>
        <a:off x="5102230" y="1738409"/>
        <a:ext cx="2317867" cy="1390720"/>
      </dsp:txXfrm>
    </dsp:sp>
    <dsp:sp modelId="{AA7AD176-F56C-4938-9C2B-A59225715CB7}">
      <dsp:nvSpPr>
        <dsp:cNvPr id="0" name=""/>
        <dsp:cNvSpPr/>
      </dsp:nvSpPr>
      <dsp:spPr>
        <a:xfrm>
          <a:off x="7651885" y="1738409"/>
          <a:ext cx="2317867" cy="139072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Limited access to fresh produce</a:t>
          </a:r>
          <a:endParaRPr lang="en-AU" sz="2000" kern="1200" dirty="0"/>
        </a:p>
      </dsp:txBody>
      <dsp:txXfrm>
        <a:off x="7651885" y="1738409"/>
        <a:ext cx="2317867" cy="13907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52899E-2653-45DA-9BDD-BA6212E738CA}">
      <dsp:nvSpPr>
        <dsp:cNvPr id="0" name=""/>
        <dsp:cNvSpPr/>
      </dsp:nvSpPr>
      <dsp:spPr>
        <a:xfrm rot="16200000">
          <a:off x="173936" y="-172744"/>
          <a:ext cx="2753360" cy="309884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Whom to report</a:t>
          </a:r>
          <a:endParaRPr lang="en-AU" sz="2000" kern="1200" dirty="0"/>
        </a:p>
      </dsp:txBody>
      <dsp:txXfrm rot="5400000">
        <a:off x="1192" y="550672"/>
        <a:ext cx="3098849" cy="1652016"/>
      </dsp:txXfrm>
    </dsp:sp>
    <dsp:sp modelId="{55A025E0-CB72-48CA-83D4-A4A45DC408BA}">
      <dsp:nvSpPr>
        <dsp:cNvPr id="0" name=""/>
        <dsp:cNvSpPr/>
      </dsp:nvSpPr>
      <dsp:spPr>
        <a:xfrm rot="16200000">
          <a:off x="3505200" y="-172744"/>
          <a:ext cx="2753360" cy="3098849"/>
        </a:xfrm>
        <a:prstGeom prst="flowChartManualOperation">
          <a:avLst/>
        </a:prstGeom>
        <a:solidFill>
          <a:srgbClr val="3CBE9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What to report</a:t>
          </a:r>
          <a:endParaRPr lang="en-US" sz="2000" kern="1200" dirty="0"/>
        </a:p>
      </dsp:txBody>
      <dsp:txXfrm rot="5400000">
        <a:off x="3332456" y="550672"/>
        <a:ext cx="3098849" cy="1652016"/>
      </dsp:txXfrm>
    </dsp:sp>
    <dsp:sp modelId="{96C5A419-B119-4005-BC26-F3071F340824}">
      <dsp:nvSpPr>
        <dsp:cNvPr id="0" name=""/>
        <dsp:cNvSpPr/>
      </dsp:nvSpPr>
      <dsp:spPr>
        <a:xfrm rot="16200000">
          <a:off x="6836463" y="-172744"/>
          <a:ext cx="2753360" cy="309884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Where to document observations</a:t>
          </a:r>
          <a:endParaRPr lang="en-US" sz="2000" kern="1200" dirty="0"/>
        </a:p>
      </dsp:txBody>
      <dsp:txXfrm rot="5400000">
        <a:off x="6663719" y="550672"/>
        <a:ext cx="3098849" cy="16520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20A1C-35A2-42E4-BEA9-879C1B7AE255}">
      <dsp:nvSpPr>
        <dsp:cNvPr id="0" name=""/>
        <dsp:cNvSpPr/>
      </dsp:nvSpPr>
      <dsp:spPr>
        <a:xfrm rot="16200000">
          <a:off x="-171729" y="174135"/>
          <a:ext cx="2709332" cy="236106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114000"/>
            </a:lnSpc>
            <a:spcBef>
              <a:spcPct val="0"/>
            </a:spcBef>
            <a:spcAft>
              <a:spcPts val="600"/>
            </a:spcAft>
            <a:buClr>
              <a:srgbClr val="1C96D3"/>
            </a:buClr>
            <a:buFont typeface="Wingdings" panose="05000000000000000000" pitchFamily="2" charset="2"/>
            <a:buNone/>
          </a:pPr>
          <a:r>
            <a:rPr lang="en-US" sz="2200" kern="1200"/>
            <a:t>Hypertension</a:t>
          </a:r>
          <a:endParaRPr lang="en-AU" sz="2200" kern="1200"/>
        </a:p>
      </dsp:txBody>
      <dsp:txXfrm rot="5400000">
        <a:off x="2407" y="541865"/>
        <a:ext cx="2361061" cy="1625600"/>
      </dsp:txXfrm>
    </dsp:sp>
    <dsp:sp modelId="{5E2B4BB2-3F1F-4B22-9893-61B06D38339F}">
      <dsp:nvSpPr>
        <dsp:cNvPr id="0" name=""/>
        <dsp:cNvSpPr/>
      </dsp:nvSpPr>
      <dsp:spPr>
        <a:xfrm rot="16200000">
          <a:off x="2366411" y="174135"/>
          <a:ext cx="2709332" cy="2361061"/>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114000"/>
            </a:lnSpc>
            <a:spcBef>
              <a:spcPct val="0"/>
            </a:spcBef>
            <a:spcAft>
              <a:spcPts val="600"/>
            </a:spcAft>
            <a:buNone/>
          </a:pPr>
          <a:r>
            <a:rPr lang="en-US" sz="2200" kern="1200"/>
            <a:t>Heart attacks</a:t>
          </a:r>
          <a:endParaRPr lang="en-US" sz="2200" kern="1200" dirty="0"/>
        </a:p>
      </dsp:txBody>
      <dsp:txXfrm rot="5400000">
        <a:off x="2540547" y="541865"/>
        <a:ext cx="2361061" cy="1625600"/>
      </dsp:txXfrm>
    </dsp:sp>
    <dsp:sp modelId="{3121899E-5D5F-43B7-802C-A13CA40E47B8}">
      <dsp:nvSpPr>
        <dsp:cNvPr id="0" name=""/>
        <dsp:cNvSpPr/>
      </dsp:nvSpPr>
      <dsp:spPr>
        <a:xfrm rot="16200000">
          <a:off x="4904551" y="174135"/>
          <a:ext cx="2709332" cy="2361061"/>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114000"/>
            </a:lnSpc>
            <a:spcBef>
              <a:spcPct val="0"/>
            </a:spcBef>
            <a:spcAft>
              <a:spcPts val="600"/>
            </a:spcAft>
            <a:buNone/>
          </a:pPr>
          <a:r>
            <a:rPr lang="en-US" sz="2200" kern="1200"/>
            <a:t>Stroke</a:t>
          </a:r>
          <a:endParaRPr lang="en-US" sz="2200" kern="1200" dirty="0"/>
        </a:p>
      </dsp:txBody>
      <dsp:txXfrm rot="5400000">
        <a:off x="5078687" y="541865"/>
        <a:ext cx="2361061" cy="1625600"/>
      </dsp:txXfrm>
    </dsp:sp>
    <dsp:sp modelId="{C2750798-2493-4D7C-9719-9C90F673B3EE}">
      <dsp:nvSpPr>
        <dsp:cNvPr id="0" name=""/>
        <dsp:cNvSpPr/>
      </dsp:nvSpPr>
      <dsp:spPr>
        <a:xfrm rot="16200000">
          <a:off x="7442692" y="174135"/>
          <a:ext cx="2709332" cy="236106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114000"/>
            </a:lnSpc>
            <a:spcBef>
              <a:spcPct val="0"/>
            </a:spcBef>
            <a:spcAft>
              <a:spcPts val="600"/>
            </a:spcAft>
            <a:buNone/>
          </a:pPr>
          <a:r>
            <a:rPr lang="en-US" sz="2200" kern="1200" dirty="0"/>
            <a:t>Type II diabetes</a:t>
          </a:r>
        </a:p>
      </dsp:txBody>
      <dsp:txXfrm rot="5400000">
        <a:off x="7616828" y="541865"/>
        <a:ext cx="2361061" cy="16256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20A1C-35A2-42E4-BEA9-879C1B7AE255}">
      <dsp:nvSpPr>
        <dsp:cNvPr id="0" name=""/>
        <dsp:cNvSpPr/>
      </dsp:nvSpPr>
      <dsp:spPr>
        <a:xfrm rot="16200000">
          <a:off x="-171729" y="174135"/>
          <a:ext cx="2709332" cy="236106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Asthma</a:t>
          </a:r>
          <a:endParaRPr lang="en-AU" sz="2000" kern="1200" dirty="0"/>
        </a:p>
      </dsp:txBody>
      <dsp:txXfrm rot="5400000">
        <a:off x="2407" y="541865"/>
        <a:ext cx="2361061" cy="1625600"/>
      </dsp:txXfrm>
    </dsp:sp>
    <dsp:sp modelId="{B8B7F75F-C05C-4739-8F48-E3626B055DB5}">
      <dsp:nvSpPr>
        <dsp:cNvPr id="0" name=""/>
        <dsp:cNvSpPr/>
      </dsp:nvSpPr>
      <dsp:spPr>
        <a:xfrm rot="16200000">
          <a:off x="2366411" y="174135"/>
          <a:ext cx="2709332" cy="236106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Allergies</a:t>
          </a:r>
          <a:endParaRPr lang="en-US" sz="2000" kern="1200" dirty="0"/>
        </a:p>
      </dsp:txBody>
      <dsp:txXfrm rot="5400000">
        <a:off x="2540547" y="541865"/>
        <a:ext cx="2361061" cy="1625600"/>
      </dsp:txXfrm>
    </dsp:sp>
    <dsp:sp modelId="{F64A3B34-2DDF-4729-95A2-60A8070CF741}">
      <dsp:nvSpPr>
        <dsp:cNvPr id="0" name=""/>
        <dsp:cNvSpPr/>
      </dsp:nvSpPr>
      <dsp:spPr>
        <a:xfrm rot="16200000">
          <a:off x="4904551" y="174135"/>
          <a:ext cx="2709332" cy="2361061"/>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Cancer</a:t>
          </a:r>
          <a:endParaRPr lang="en-US" sz="2000" kern="1200" dirty="0"/>
        </a:p>
      </dsp:txBody>
      <dsp:txXfrm rot="5400000">
        <a:off x="5078687" y="541865"/>
        <a:ext cx="2361061" cy="1625600"/>
      </dsp:txXfrm>
    </dsp:sp>
    <dsp:sp modelId="{E4AE0F0A-C207-486F-9F63-8273D0FA8D76}">
      <dsp:nvSpPr>
        <dsp:cNvPr id="0" name=""/>
        <dsp:cNvSpPr/>
      </dsp:nvSpPr>
      <dsp:spPr>
        <a:xfrm rot="16200000">
          <a:off x="7442692" y="174135"/>
          <a:ext cx="2709332" cy="236106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High cholesterol</a:t>
          </a:r>
          <a:endParaRPr lang="en-US" sz="2000" kern="1200" dirty="0"/>
        </a:p>
      </dsp:txBody>
      <dsp:txXfrm rot="5400000">
        <a:off x="7616828" y="541865"/>
        <a:ext cx="2361061" cy="16256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74A35-7170-4E87-A7E1-765FE13D1EFF}">
      <dsp:nvSpPr>
        <dsp:cNvPr id="0" name=""/>
        <dsp:cNvSpPr/>
      </dsp:nvSpPr>
      <dsp:spPr>
        <a:xfrm>
          <a:off x="0" y="26719"/>
          <a:ext cx="9980519" cy="580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What do you have to report?</a:t>
          </a:r>
          <a:endParaRPr lang="en-AU" sz="2000" kern="1200" dirty="0"/>
        </a:p>
      </dsp:txBody>
      <dsp:txXfrm>
        <a:off x="28329" y="55048"/>
        <a:ext cx="9923861" cy="523662"/>
      </dsp:txXfrm>
    </dsp:sp>
    <dsp:sp modelId="{9432AB9D-F32E-48EF-9E53-3895D1261BF2}">
      <dsp:nvSpPr>
        <dsp:cNvPr id="0" name=""/>
        <dsp:cNvSpPr/>
      </dsp:nvSpPr>
      <dsp:spPr>
        <a:xfrm>
          <a:off x="0" y="696319"/>
          <a:ext cx="9980519" cy="580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How should you do the report?</a:t>
          </a:r>
        </a:p>
      </dsp:txBody>
      <dsp:txXfrm>
        <a:off x="28329" y="724648"/>
        <a:ext cx="9923861" cy="523662"/>
      </dsp:txXfrm>
    </dsp:sp>
    <dsp:sp modelId="{582A24A0-D7A9-463C-BFD3-45163ACB597C}">
      <dsp:nvSpPr>
        <dsp:cNvPr id="0" name=""/>
        <dsp:cNvSpPr/>
      </dsp:nvSpPr>
      <dsp:spPr>
        <a:xfrm>
          <a:off x="0" y="1365919"/>
          <a:ext cx="9980519" cy="580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How frequently should you report? </a:t>
          </a:r>
          <a:endParaRPr lang="en-US" sz="2000" kern="1200" dirty="0"/>
        </a:p>
      </dsp:txBody>
      <dsp:txXfrm>
        <a:off x="28329" y="1394248"/>
        <a:ext cx="9923861" cy="523662"/>
      </dsp:txXfrm>
    </dsp:sp>
    <dsp:sp modelId="{A7CF2B1F-9CF4-4637-A6E1-B7506E25971D}">
      <dsp:nvSpPr>
        <dsp:cNvPr id="0" name=""/>
        <dsp:cNvSpPr/>
      </dsp:nvSpPr>
      <dsp:spPr>
        <a:xfrm>
          <a:off x="0" y="2035520"/>
          <a:ext cx="9980519" cy="580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Who do you approach for reports and updates?</a:t>
          </a:r>
          <a:endParaRPr lang="en-US" sz="2000" kern="1200" dirty="0"/>
        </a:p>
      </dsp:txBody>
      <dsp:txXfrm>
        <a:off x="28329" y="2063849"/>
        <a:ext cx="9923861" cy="523662"/>
      </dsp:txXfrm>
    </dsp:sp>
    <dsp:sp modelId="{DFB06B1B-BE07-4152-8146-054DD02F9B12}">
      <dsp:nvSpPr>
        <dsp:cNvPr id="0" name=""/>
        <dsp:cNvSpPr/>
      </dsp:nvSpPr>
      <dsp:spPr>
        <a:xfrm>
          <a:off x="0" y="2705120"/>
          <a:ext cx="9980519"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How do you contact them during emergencies?</a:t>
          </a:r>
          <a:endParaRPr lang="en-US" sz="2000" kern="1200" dirty="0"/>
        </a:p>
      </dsp:txBody>
      <dsp:txXfrm>
        <a:off x="28329" y="2733449"/>
        <a:ext cx="9923861" cy="523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AAED1-5460-40CA-9CB5-4FE3A004C918}">
      <dsp:nvSpPr>
        <dsp:cNvPr id="0" name=""/>
        <dsp:cNvSpPr/>
      </dsp:nvSpPr>
      <dsp:spPr>
        <a:xfrm rot="16200000">
          <a:off x="-352187" y="354591"/>
          <a:ext cx="3068319" cy="2359137"/>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Sleeping</a:t>
          </a:r>
        </a:p>
      </dsp:txBody>
      <dsp:txXfrm rot="5400000">
        <a:off x="2404" y="613664"/>
        <a:ext cx="2359137" cy="1840991"/>
      </dsp:txXfrm>
    </dsp:sp>
    <dsp:sp modelId="{C8F10BB7-9EA3-4E4F-B19B-E058BBA6CE46}">
      <dsp:nvSpPr>
        <dsp:cNvPr id="0" name=""/>
        <dsp:cNvSpPr/>
      </dsp:nvSpPr>
      <dsp:spPr>
        <a:xfrm rot="16200000">
          <a:off x="2183885" y="354591"/>
          <a:ext cx="3068319" cy="2359137"/>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Exercising</a:t>
          </a:r>
        </a:p>
      </dsp:txBody>
      <dsp:txXfrm rot="5400000">
        <a:off x="2538476" y="613664"/>
        <a:ext cx="2359137" cy="1840991"/>
      </dsp:txXfrm>
    </dsp:sp>
    <dsp:sp modelId="{8FAB0852-B8F6-43ED-98E4-3EF0AC356F3B}">
      <dsp:nvSpPr>
        <dsp:cNvPr id="0" name=""/>
        <dsp:cNvSpPr/>
      </dsp:nvSpPr>
      <dsp:spPr>
        <a:xfrm rot="16200000">
          <a:off x="4719958" y="354591"/>
          <a:ext cx="3068319" cy="2359137"/>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Eating and drinking </a:t>
          </a:r>
        </a:p>
      </dsp:txBody>
      <dsp:txXfrm rot="5400000">
        <a:off x="5074549" y="613664"/>
        <a:ext cx="2359137" cy="1840991"/>
      </dsp:txXfrm>
    </dsp:sp>
    <dsp:sp modelId="{996A29D9-FB92-428F-9471-22460118AA6A}">
      <dsp:nvSpPr>
        <dsp:cNvPr id="0" name=""/>
        <dsp:cNvSpPr/>
      </dsp:nvSpPr>
      <dsp:spPr>
        <a:xfrm rot="16200000">
          <a:off x="7256031" y="354591"/>
          <a:ext cx="3068319" cy="2359137"/>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Taking a bath</a:t>
          </a:r>
        </a:p>
      </dsp:txBody>
      <dsp:txXfrm rot="5400000">
        <a:off x="7610622" y="613664"/>
        <a:ext cx="2359137" cy="18409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9EFA1-C458-47BF-BD1D-9E00E5D94B20}">
      <dsp:nvSpPr>
        <dsp:cNvPr id="0" name=""/>
        <dsp:cNvSpPr/>
      </dsp:nvSpPr>
      <dsp:spPr>
        <a:xfrm rot="16200000">
          <a:off x="-589044" y="594400"/>
          <a:ext cx="3068319" cy="187951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Brushing teeth</a:t>
          </a:r>
        </a:p>
      </dsp:txBody>
      <dsp:txXfrm rot="5400000">
        <a:off x="5356" y="613664"/>
        <a:ext cx="1879519" cy="1840991"/>
      </dsp:txXfrm>
    </dsp:sp>
    <dsp:sp modelId="{04008674-A22B-4D57-974D-A7E5A9A9E9FB}">
      <dsp:nvSpPr>
        <dsp:cNvPr id="0" name=""/>
        <dsp:cNvSpPr/>
      </dsp:nvSpPr>
      <dsp:spPr>
        <a:xfrm rot="16200000">
          <a:off x="1431438" y="594400"/>
          <a:ext cx="3068319" cy="1879519"/>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a:t>Getting </a:t>
          </a:r>
          <a:r>
            <a:rPr lang="en-AU" sz="2000" kern="1200" dirty="0"/>
            <a:t>dressed</a:t>
          </a:r>
        </a:p>
      </dsp:txBody>
      <dsp:txXfrm rot="5400000">
        <a:off x="2025838" y="613664"/>
        <a:ext cx="1879519" cy="1840991"/>
      </dsp:txXfrm>
    </dsp:sp>
    <dsp:sp modelId="{4F14D9FB-E678-4111-A1BE-202B29A5FD32}">
      <dsp:nvSpPr>
        <dsp:cNvPr id="0" name=""/>
        <dsp:cNvSpPr/>
      </dsp:nvSpPr>
      <dsp:spPr>
        <a:xfrm rot="16200000">
          <a:off x="3451922" y="594400"/>
          <a:ext cx="3068319" cy="187951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Reading</a:t>
          </a:r>
        </a:p>
      </dsp:txBody>
      <dsp:txXfrm rot="5400000">
        <a:off x="4046322" y="613664"/>
        <a:ext cx="1879519" cy="1840991"/>
      </dsp:txXfrm>
    </dsp:sp>
    <dsp:sp modelId="{1107184D-DB2D-4AFF-AE2C-A58A4BE238BF}">
      <dsp:nvSpPr>
        <dsp:cNvPr id="0" name=""/>
        <dsp:cNvSpPr/>
      </dsp:nvSpPr>
      <dsp:spPr>
        <a:xfrm rot="16200000">
          <a:off x="5472405" y="594400"/>
          <a:ext cx="3068319" cy="1879519"/>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Working</a:t>
          </a:r>
        </a:p>
      </dsp:txBody>
      <dsp:txXfrm rot="5400000">
        <a:off x="6066805" y="613664"/>
        <a:ext cx="1879519" cy="1840991"/>
      </dsp:txXfrm>
    </dsp:sp>
    <dsp:sp modelId="{E905ABB4-18D4-4151-8E13-D5ACEB8246EF}">
      <dsp:nvSpPr>
        <dsp:cNvPr id="0" name=""/>
        <dsp:cNvSpPr/>
      </dsp:nvSpPr>
      <dsp:spPr>
        <a:xfrm rot="16200000">
          <a:off x="7492888" y="594400"/>
          <a:ext cx="3068319" cy="187951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Socialising</a:t>
          </a:r>
        </a:p>
      </dsp:txBody>
      <dsp:txXfrm rot="5400000">
        <a:off x="8087288" y="613664"/>
        <a:ext cx="1879519" cy="18409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9A429-AD89-491C-9C85-E159BA5C6A10}">
      <dsp:nvSpPr>
        <dsp:cNvPr id="0" name=""/>
        <dsp:cNvSpPr/>
      </dsp:nvSpPr>
      <dsp:spPr>
        <a:xfrm>
          <a:off x="0" y="615181"/>
          <a:ext cx="9944735" cy="98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4314510-FEE4-4719-97E6-7522B14ECD59}">
      <dsp:nvSpPr>
        <dsp:cNvPr id="0" name=""/>
        <dsp:cNvSpPr/>
      </dsp:nvSpPr>
      <dsp:spPr>
        <a:xfrm>
          <a:off x="497236" y="39541"/>
          <a:ext cx="8091901" cy="11512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21" tIns="0" rIns="263121"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Introducing variations to reduce repetitiveness and blandness</a:t>
          </a:r>
          <a:endParaRPr lang="en-AU" sz="2000" kern="1200" dirty="0"/>
        </a:p>
      </dsp:txBody>
      <dsp:txXfrm>
        <a:off x="553437" y="95742"/>
        <a:ext cx="7979499" cy="1038878"/>
      </dsp:txXfrm>
    </dsp:sp>
    <dsp:sp modelId="{42CFBA49-E304-47F5-9997-BAC75048E125}">
      <dsp:nvSpPr>
        <dsp:cNvPr id="0" name=""/>
        <dsp:cNvSpPr/>
      </dsp:nvSpPr>
      <dsp:spPr>
        <a:xfrm>
          <a:off x="0" y="2384221"/>
          <a:ext cx="9944735" cy="982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A5B832-A293-476F-AF47-1A0124C85F2C}">
      <dsp:nvSpPr>
        <dsp:cNvPr id="0" name=""/>
        <dsp:cNvSpPr/>
      </dsp:nvSpPr>
      <dsp:spPr>
        <a:xfrm>
          <a:off x="497236" y="1808581"/>
          <a:ext cx="8091901" cy="1151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21" tIns="0" rIns="263121" bIns="0" numCol="1" spcCol="1270" anchor="ctr" anchorCtr="0">
          <a:noAutofit/>
        </a:bodyPr>
        <a:lstStyle/>
        <a:p>
          <a:pPr marL="0" lvl="0" indent="0" algn="l" defTabSz="889000">
            <a:lnSpc>
              <a:spcPct val="114000"/>
            </a:lnSpc>
            <a:spcBef>
              <a:spcPct val="0"/>
            </a:spcBef>
            <a:spcAft>
              <a:spcPts val="600"/>
            </a:spcAft>
            <a:buNone/>
          </a:pPr>
          <a:r>
            <a:rPr lang="en-US" sz="2000" kern="1200" dirty="0"/>
            <a:t>Involving the person in planning the activities </a:t>
          </a:r>
        </a:p>
      </dsp:txBody>
      <dsp:txXfrm>
        <a:off x="553437" y="1864782"/>
        <a:ext cx="7979499" cy="10388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1265C-58A4-450B-9353-61DA8A3084DE}">
      <dsp:nvSpPr>
        <dsp:cNvPr id="0" name=""/>
        <dsp:cNvSpPr/>
      </dsp:nvSpPr>
      <dsp:spPr>
        <a:xfrm>
          <a:off x="0" y="45896"/>
          <a:ext cx="10003380" cy="655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Ensure that they are safe and healthy</a:t>
          </a:r>
          <a:endParaRPr lang="en-AU" sz="2000" kern="1200" dirty="0"/>
        </a:p>
      </dsp:txBody>
      <dsp:txXfrm>
        <a:off x="31984" y="77880"/>
        <a:ext cx="9939412" cy="591232"/>
      </dsp:txXfrm>
    </dsp:sp>
    <dsp:sp modelId="{8A069FBF-83D5-4F6D-83DC-39E6102C48AB}">
      <dsp:nvSpPr>
        <dsp:cNvPr id="0" name=""/>
        <dsp:cNvSpPr/>
      </dsp:nvSpPr>
      <dsp:spPr>
        <a:xfrm>
          <a:off x="0" y="801896"/>
          <a:ext cx="10003380" cy="6552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Ensure they are free from unintentional harm</a:t>
          </a:r>
        </a:p>
      </dsp:txBody>
      <dsp:txXfrm>
        <a:off x="31984" y="833880"/>
        <a:ext cx="9939412" cy="591232"/>
      </dsp:txXfrm>
    </dsp:sp>
    <dsp:sp modelId="{5137D2CD-2637-48B2-9637-E34898A24B0B}">
      <dsp:nvSpPr>
        <dsp:cNvPr id="0" name=""/>
        <dsp:cNvSpPr/>
      </dsp:nvSpPr>
      <dsp:spPr>
        <a:xfrm>
          <a:off x="0" y="1557896"/>
          <a:ext cx="10003380" cy="6552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Promote positive aspects or changes</a:t>
          </a:r>
        </a:p>
      </dsp:txBody>
      <dsp:txXfrm>
        <a:off x="31984" y="1589880"/>
        <a:ext cx="9939412" cy="591232"/>
      </dsp:txXfrm>
    </dsp:sp>
    <dsp:sp modelId="{A229CA55-864B-47CF-9010-7A29A8722457}">
      <dsp:nvSpPr>
        <dsp:cNvPr id="0" name=""/>
        <dsp:cNvSpPr/>
      </dsp:nvSpPr>
      <dsp:spPr>
        <a:xfrm>
          <a:off x="0" y="2313896"/>
          <a:ext cx="10003380" cy="6552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Provide them information and motivation</a:t>
          </a:r>
        </a:p>
      </dsp:txBody>
      <dsp:txXfrm>
        <a:off x="31984" y="2345880"/>
        <a:ext cx="9939412" cy="591232"/>
      </dsp:txXfrm>
    </dsp:sp>
    <dsp:sp modelId="{CDC40EE5-1AE4-4774-8DF1-09119F4E9534}">
      <dsp:nvSpPr>
        <dsp:cNvPr id="0" name=""/>
        <dsp:cNvSpPr/>
      </dsp:nvSpPr>
      <dsp:spPr>
        <a:xfrm>
          <a:off x="0" y="3069896"/>
          <a:ext cx="10003380"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Assist them in their tasks with their corresponding goal or product</a:t>
          </a:r>
        </a:p>
      </dsp:txBody>
      <dsp:txXfrm>
        <a:off x="31984" y="3101880"/>
        <a:ext cx="9939412" cy="5912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A40E3-7640-4529-B8FE-83511EDFECFE}">
      <dsp:nvSpPr>
        <dsp:cNvPr id="0" name=""/>
        <dsp:cNvSpPr/>
      </dsp:nvSpPr>
      <dsp:spPr>
        <a:xfrm>
          <a:off x="274" y="319721"/>
          <a:ext cx="2354223" cy="151320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Steep stairs</a:t>
          </a:r>
        </a:p>
      </dsp:txBody>
      <dsp:txXfrm>
        <a:off x="274" y="319721"/>
        <a:ext cx="2354223" cy="1513206"/>
      </dsp:txXfrm>
    </dsp:sp>
    <dsp:sp modelId="{AF534F63-803B-4927-9817-3804C581E8D6}">
      <dsp:nvSpPr>
        <dsp:cNvPr id="0" name=""/>
        <dsp:cNvSpPr/>
      </dsp:nvSpPr>
      <dsp:spPr>
        <a:xfrm>
          <a:off x="2562902" y="319721"/>
          <a:ext cx="2354223" cy="151320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Broken furniture</a:t>
          </a:r>
        </a:p>
      </dsp:txBody>
      <dsp:txXfrm>
        <a:off x="2562902" y="319721"/>
        <a:ext cx="2354223" cy="1513206"/>
      </dsp:txXfrm>
    </dsp:sp>
    <dsp:sp modelId="{66B7EA8F-8099-4919-B09F-AD39C3FCB655}">
      <dsp:nvSpPr>
        <dsp:cNvPr id="0" name=""/>
        <dsp:cNvSpPr/>
      </dsp:nvSpPr>
      <dsp:spPr>
        <a:xfrm>
          <a:off x="5125531" y="319721"/>
          <a:ext cx="2354223" cy="1513206"/>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Inactive fire alarms</a:t>
          </a:r>
        </a:p>
      </dsp:txBody>
      <dsp:txXfrm>
        <a:off x="5125531" y="319721"/>
        <a:ext cx="2354223" cy="1513206"/>
      </dsp:txXfrm>
    </dsp:sp>
    <dsp:sp modelId="{00ADA00E-81CB-4B31-91B9-711A6C0A6D4D}">
      <dsp:nvSpPr>
        <dsp:cNvPr id="0" name=""/>
        <dsp:cNvSpPr/>
      </dsp:nvSpPr>
      <dsp:spPr>
        <a:xfrm>
          <a:off x="7688159" y="319721"/>
          <a:ext cx="2354223" cy="151320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Some house chemicals</a:t>
          </a:r>
        </a:p>
      </dsp:txBody>
      <dsp:txXfrm>
        <a:off x="7688159" y="319721"/>
        <a:ext cx="2354223" cy="1513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30FA3-07B9-4434-8D0A-E11A81F7DA3F}">
      <dsp:nvSpPr>
        <dsp:cNvPr id="0" name=""/>
        <dsp:cNvSpPr/>
      </dsp:nvSpPr>
      <dsp:spPr>
        <a:xfrm>
          <a:off x="709628" y="131"/>
          <a:ext cx="2714281" cy="144167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Wet spots on the floor</a:t>
          </a:r>
        </a:p>
      </dsp:txBody>
      <dsp:txXfrm>
        <a:off x="709628" y="131"/>
        <a:ext cx="2714281" cy="1441670"/>
      </dsp:txXfrm>
    </dsp:sp>
    <dsp:sp modelId="{DABB27E2-3CCC-44D0-85AA-B44C7E714371}">
      <dsp:nvSpPr>
        <dsp:cNvPr id="0" name=""/>
        <dsp:cNvSpPr/>
      </dsp:nvSpPr>
      <dsp:spPr>
        <a:xfrm>
          <a:off x="3664188" y="131"/>
          <a:ext cx="2714281" cy="144167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Exposed electrical wires</a:t>
          </a:r>
        </a:p>
      </dsp:txBody>
      <dsp:txXfrm>
        <a:off x="3664188" y="131"/>
        <a:ext cx="2714281" cy="1441670"/>
      </dsp:txXfrm>
    </dsp:sp>
    <dsp:sp modelId="{00FA570B-9139-48D3-8CCA-C256D7F0D566}">
      <dsp:nvSpPr>
        <dsp:cNvPr id="0" name=""/>
        <dsp:cNvSpPr/>
      </dsp:nvSpPr>
      <dsp:spPr>
        <a:xfrm>
          <a:off x="6618748" y="131"/>
          <a:ext cx="2714281" cy="144167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Misplaced sharp objects </a:t>
          </a:r>
        </a:p>
      </dsp:txBody>
      <dsp:txXfrm>
        <a:off x="6618748" y="131"/>
        <a:ext cx="2714281" cy="1441670"/>
      </dsp:txXfrm>
    </dsp:sp>
    <dsp:sp modelId="{BC22DAFD-F773-401E-8AF6-0521B3C86277}">
      <dsp:nvSpPr>
        <dsp:cNvPr id="0" name=""/>
        <dsp:cNvSpPr/>
      </dsp:nvSpPr>
      <dsp:spPr>
        <a:xfrm>
          <a:off x="1863109" y="1682080"/>
          <a:ext cx="3038080" cy="1441670"/>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Loose objects on the floor</a:t>
          </a:r>
        </a:p>
      </dsp:txBody>
      <dsp:txXfrm>
        <a:off x="1863109" y="1682080"/>
        <a:ext cx="3038080" cy="1441670"/>
      </dsp:txXfrm>
    </dsp:sp>
    <dsp:sp modelId="{80D74527-570A-4986-9D0F-75A350B9E296}">
      <dsp:nvSpPr>
        <dsp:cNvPr id="0" name=""/>
        <dsp:cNvSpPr/>
      </dsp:nvSpPr>
      <dsp:spPr>
        <a:xfrm>
          <a:off x="5141468" y="1682080"/>
          <a:ext cx="3038080" cy="144167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Unattended heating objects</a:t>
          </a:r>
        </a:p>
      </dsp:txBody>
      <dsp:txXfrm>
        <a:off x="5141468" y="1682080"/>
        <a:ext cx="3038080" cy="14416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FE5CD-9D01-49B9-88E1-E11058590B8A}">
      <dsp:nvSpPr>
        <dsp:cNvPr id="0" name=""/>
        <dsp:cNvSpPr/>
      </dsp:nvSpPr>
      <dsp:spPr>
        <a:xfrm>
          <a:off x="0" y="229024"/>
          <a:ext cx="9889081" cy="8032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503" tIns="312420" rIns="767503"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These are material objects or controllable conditions. </a:t>
          </a:r>
        </a:p>
      </dsp:txBody>
      <dsp:txXfrm>
        <a:off x="0" y="229024"/>
        <a:ext cx="9889081" cy="803250"/>
      </dsp:txXfrm>
    </dsp:sp>
    <dsp:sp modelId="{026F721F-AE86-44B1-9299-F5094249380F}">
      <dsp:nvSpPr>
        <dsp:cNvPr id="0" name=""/>
        <dsp:cNvSpPr/>
      </dsp:nvSpPr>
      <dsp:spPr>
        <a:xfrm>
          <a:off x="494454" y="7624"/>
          <a:ext cx="6922356" cy="442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649" tIns="0" rIns="261649"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b="1" kern="1200"/>
            <a:t>Physical hazards</a:t>
          </a:r>
          <a:endParaRPr lang="en-AU" sz="2000" kern="1200" dirty="0"/>
        </a:p>
      </dsp:txBody>
      <dsp:txXfrm>
        <a:off x="516070" y="29240"/>
        <a:ext cx="6879124" cy="399568"/>
      </dsp:txXfrm>
    </dsp:sp>
    <dsp:sp modelId="{B4EDA90C-6C26-4E7F-B53F-38714B6F5420}">
      <dsp:nvSpPr>
        <dsp:cNvPr id="0" name=""/>
        <dsp:cNvSpPr/>
      </dsp:nvSpPr>
      <dsp:spPr>
        <a:xfrm>
          <a:off x="0" y="1334675"/>
          <a:ext cx="9889081" cy="80325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503" tIns="312420" rIns="767503"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These are mostly uncontrollable events and conditions.</a:t>
          </a:r>
        </a:p>
      </dsp:txBody>
      <dsp:txXfrm>
        <a:off x="0" y="1334675"/>
        <a:ext cx="9889081" cy="803250"/>
      </dsp:txXfrm>
    </dsp:sp>
    <dsp:sp modelId="{92855DF4-C028-4F0E-AE1F-2B95CD39F94D}">
      <dsp:nvSpPr>
        <dsp:cNvPr id="0" name=""/>
        <dsp:cNvSpPr/>
      </dsp:nvSpPr>
      <dsp:spPr>
        <a:xfrm>
          <a:off x="494454" y="1113275"/>
          <a:ext cx="6922356" cy="4428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649" tIns="0" rIns="261649" bIns="0" numCol="1" spcCol="1270" anchor="ctr" anchorCtr="0">
          <a:noAutofit/>
        </a:bodyPr>
        <a:lstStyle/>
        <a:p>
          <a:pPr marL="0" lvl="0" indent="0" algn="l" defTabSz="889000">
            <a:lnSpc>
              <a:spcPct val="114000"/>
            </a:lnSpc>
            <a:spcBef>
              <a:spcPct val="0"/>
            </a:spcBef>
            <a:spcAft>
              <a:spcPts val="600"/>
            </a:spcAft>
            <a:buNone/>
          </a:pPr>
          <a:r>
            <a:rPr lang="en-US" sz="2000" b="1" kern="1200"/>
            <a:t>Environmental hazards</a:t>
          </a:r>
          <a:endParaRPr lang="en-US" sz="2000" b="1" kern="1200" dirty="0"/>
        </a:p>
      </dsp:txBody>
      <dsp:txXfrm>
        <a:off x="516070" y="1134891"/>
        <a:ext cx="6879124" cy="399568"/>
      </dsp:txXfrm>
    </dsp:sp>
    <dsp:sp modelId="{DECB08E7-3EB3-4517-9948-8BA655690297}">
      <dsp:nvSpPr>
        <dsp:cNvPr id="0" name=""/>
        <dsp:cNvSpPr/>
      </dsp:nvSpPr>
      <dsp:spPr>
        <a:xfrm>
          <a:off x="0" y="2440325"/>
          <a:ext cx="9889081" cy="8032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503" tIns="312420" rIns="767503"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These are objects, events, or conditions that cause health-related harm.</a:t>
          </a:r>
        </a:p>
      </dsp:txBody>
      <dsp:txXfrm>
        <a:off x="0" y="2440325"/>
        <a:ext cx="9889081" cy="803250"/>
      </dsp:txXfrm>
    </dsp:sp>
    <dsp:sp modelId="{D25270D1-0931-40C9-BE2E-3827788B4F1E}">
      <dsp:nvSpPr>
        <dsp:cNvPr id="0" name=""/>
        <dsp:cNvSpPr/>
      </dsp:nvSpPr>
      <dsp:spPr>
        <a:xfrm>
          <a:off x="494454" y="2218925"/>
          <a:ext cx="6922356" cy="442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649" tIns="0" rIns="261649"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b="1" kern="1200"/>
            <a:t>Physiological hazards</a:t>
          </a:r>
          <a:endParaRPr lang="en-US" sz="2000" kern="1200" dirty="0"/>
        </a:p>
      </dsp:txBody>
      <dsp:txXfrm>
        <a:off x="516070" y="2240541"/>
        <a:ext cx="6879124" cy="399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2CA89-1821-4C33-9FAC-E92058F368B4}">
      <dsp:nvSpPr>
        <dsp:cNvPr id="0" name=""/>
        <dsp:cNvSpPr/>
      </dsp:nvSpPr>
      <dsp:spPr>
        <a:xfrm>
          <a:off x="0" y="12908"/>
          <a:ext cx="6728999" cy="655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Who should you report to?</a:t>
          </a:r>
        </a:p>
      </dsp:txBody>
      <dsp:txXfrm>
        <a:off x="31984" y="44892"/>
        <a:ext cx="6665031" cy="591232"/>
      </dsp:txXfrm>
    </dsp:sp>
    <dsp:sp modelId="{BDBCE1DF-9BAB-42EE-83D6-E5789E522039}">
      <dsp:nvSpPr>
        <dsp:cNvPr id="0" name=""/>
        <dsp:cNvSpPr/>
      </dsp:nvSpPr>
      <dsp:spPr>
        <a:xfrm>
          <a:off x="0" y="768908"/>
          <a:ext cx="6728999" cy="6552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What is the hazard identified and its associated risks?</a:t>
          </a:r>
        </a:p>
      </dsp:txBody>
      <dsp:txXfrm>
        <a:off x="31984" y="800892"/>
        <a:ext cx="6665031" cy="591232"/>
      </dsp:txXfrm>
    </dsp:sp>
    <dsp:sp modelId="{7BF9E540-8F13-4704-9286-DCAAD1E236A7}">
      <dsp:nvSpPr>
        <dsp:cNvPr id="0" name=""/>
        <dsp:cNvSpPr/>
      </dsp:nvSpPr>
      <dsp:spPr>
        <a:xfrm>
          <a:off x="0" y="1524908"/>
          <a:ext cx="6728999" cy="6552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How urgent should the hazard be addressed?</a:t>
          </a:r>
        </a:p>
      </dsp:txBody>
      <dsp:txXfrm>
        <a:off x="31984" y="1556892"/>
        <a:ext cx="6665031" cy="591232"/>
      </dsp:txXfrm>
    </dsp:sp>
    <dsp:sp modelId="{77A87B0F-E6FF-41C4-A93C-BB65B9E74AED}">
      <dsp:nvSpPr>
        <dsp:cNvPr id="0" name=""/>
        <dsp:cNvSpPr/>
      </dsp:nvSpPr>
      <dsp:spPr>
        <a:xfrm>
          <a:off x="0" y="2280908"/>
          <a:ext cx="6728999"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How will the hazard be addressed?</a:t>
          </a:r>
        </a:p>
      </dsp:txBody>
      <dsp:txXfrm>
        <a:off x="31984" y="2312892"/>
        <a:ext cx="6665031" cy="5912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12/12/2023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28</a:t>
            </a:fld>
            <a:endParaRPr lang="en-AU"/>
          </a:p>
        </p:txBody>
      </p:sp>
    </p:spTree>
    <p:extLst>
      <p:ext uri="{BB962C8B-B14F-4D97-AF65-F5344CB8AC3E}">
        <p14:creationId xmlns:p14="http://schemas.microsoft.com/office/powerpoint/2010/main" val="96636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29</a:t>
            </a:fld>
            <a:endParaRPr lang="en-AU"/>
          </a:p>
        </p:txBody>
      </p:sp>
    </p:spTree>
    <p:extLst>
      <p:ext uri="{BB962C8B-B14F-4D97-AF65-F5344CB8AC3E}">
        <p14:creationId xmlns:p14="http://schemas.microsoft.com/office/powerpoint/2010/main" val="3485189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42</a:t>
            </a:fld>
            <a:endParaRPr lang="en-AU"/>
          </a:p>
        </p:txBody>
      </p:sp>
    </p:spTree>
    <p:extLst>
      <p:ext uri="{BB962C8B-B14F-4D97-AF65-F5344CB8AC3E}">
        <p14:creationId xmlns:p14="http://schemas.microsoft.com/office/powerpoint/2010/main" val="62150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8.xml"/><Relationship Id="rId7" Type="http://schemas.openxmlformats.org/officeDocument/2006/relationships/image" Target="../media/image2.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693" b="7693"/>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Support Physical Wellbeing</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CHCCCS040 - Support independence and wellbeing (Release 1)</a:t>
            </a:r>
          </a:p>
        </p:txBody>
      </p:sp>
    </p:spTree>
    <p:extLst>
      <p:ext uri="{BB962C8B-B14F-4D97-AF65-F5344CB8AC3E}">
        <p14:creationId xmlns:p14="http://schemas.microsoft.com/office/powerpoint/2010/main" val="32421868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third stage in supporting independence and wellbeing is through supporting physical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to support physical wellbeing,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variations in a person’s physical condition</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and report physical indications that may affect a person’s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physical health situations beyond the scope of your role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B542629F-07BA-4D3B-A468-613641B8B3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E5FC5F3-2596-4DE9-8BF9-DA62232CE6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13CFC17-8C44-4E3B-A37A-EF495A1562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D512B69-A2D6-4D27-BA7A-3BA2601EDA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778CFEA-7193-4A3C-B2F0-A4EEE8320D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290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78099"/>
            <a:ext cx="5654675" cy="5101803"/>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3.1</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Promote and Encourage Daily Living Habits That Contribute to Healthy Lifestyle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FFC7752D-D35B-5BB6-42E3-F317792E0842}"/>
              </a:ext>
            </a:extLst>
          </p:cNvPr>
          <p:cNvPicPr>
            <a:picLocks noChangeAspect="1"/>
          </p:cNvPicPr>
          <p:nvPr/>
        </p:nvPicPr>
        <p:blipFill>
          <a:blip r:embed="rId2">
            <a:extLst>
              <a:ext uri="{28A0092B-C50C-407E-A947-70E740481C1C}">
                <a14:useLocalDpi xmlns:a14="http://schemas.microsoft.com/office/drawing/2010/main" val="0"/>
              </a:ext>
            </a:extLst>
          </a:blip>
          <a:srcRect l="25" r="25"/>
          <a:stretch/>
        </p:blipFill>
        <p:spPr>
          <a:xfrm>
            <a:off x="6486525" y="1526225"/>
            <a:ext cx="5705475" cy="3805551"/>
          </a:xfrm>
          <a:prstGeom prst="rect">
            <a:avLst/>
          </a:prstGeom>
        </p:spPr>
      </p:pic>
    </p:spTree>
    <p:extLst>
      <p:ext uri="{BB962C8B-B14F-4D97-AF65-F5344CB8AC3E}">
        <p14:creationId xmlns:p14="http://schemas.microsoft.com/office/powerpoint/2010/main" val="140496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Daily living habits are the tasks and activities a person does every day.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most part, these tasks and activities sustain the persons’ life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B542629F-07BA-4D3B-A468-613641B8B3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36A73339-E179-4201-BA6F-E90D0472EE38}"/>
              </a:ext>
            </a:extLst>
          </p:cNvPr>
          <p:cNvGraphicFramePr/>
          <p:nvPr>
            <p:extLst>
              <p:ext uri="{D42A27DB-BD31-4B8C-83A1-F6EECF244321}">
                <p14:modId xmlns:p14="http://schemas.microsoft.com/office/powerpoint/2010/main" val="3415770383"/>
              </p:ext>
            </p:extLst>
          </p:nvPr>
        </p:nvGraphicFramePr>
        <p:xfrm>
          <a:off x="846178" y="2921639"/>
          <a:ext cx="9972164" cy="3068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B50365A7-EF51-463C-AFBE-E91331BF2F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B4E8606-8ACB-43F8-90BE-2CCCCF74C7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F37DE26-D342-4F12-BF96-EDA6500B21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310BB0F-C5EF-4E37-946C-AE9658715D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5507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Daily living habits are the tasks and activities a person does every day.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the most part, these tasks and activities sustain the persons’ life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B542629F-07BA-4D3B-A468-613641B8B3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36A73339-E179-4201-BA6F-E90D0472EE38}"/>
              </a:ext>
            </a:extLst>
          </p:cNvPr>
          <p:cNvGraphicFramePr/>
          <p:nvPr>
            <p:extLst>
              <p:ext uri="{D42A27DB-BD31-4B8C-83A1-F6EECF244321}">
                <p14:modId xmlns:p14="http://schemas.microsoft.com/office/powerpoint/2010/main" val="1518762296"/>
              </p:ext>
            </p:extLst>
          </p:nvPr>
        </p:nvGraphicFramePr>
        <p:xfrm>
          <a:off x="846178" y="2921639"/>
          <a:ext cx="9972164" cy="3068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F75C445-E835-4765-9DA6-B3806DF133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F19FE3E-8839-4ECA-B7AB-37FAC677B7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48FB83B-2FCF-4B4F-B2E0-371BA9CB44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B1547F-DE4B-40E1-A6F2-12B1BB80C5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2509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lifestyle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deliberate decision to think and do things that cause good health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doing daily living habits the right way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practices for some positive daily living habits: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Healthy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Healthy eating and drinking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Healthy sleeping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B542629F-07BA-4D3B-A468-613641B8B3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1B99797-8CD4-4D8F-A0F3-0673A30DF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939B57C-504E-4113-ACD9-FD2C6540E9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E39E3AD-14EB-43DD-95F6-5A1413CF15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14422F9-DFA2-408F-B661-EB73556C7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8668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cheering one han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38830"/>
          <a:stretch/>
        </p:blipFill>
        <p:spPr>
          <a:xfrm>
            <a:off x="959621" y="45251"/>
            <a:ext cx="2848961" cy="681275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Promoting Daily Living Habits That Contribute to Healthy Lifestyle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 work, promotion involves deliberate actions that induce positive effects.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best practices in promoting a healthy lifestyle: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Considering the person's strengths and preferences in planning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FBD33261-F08B-45D8-9614-CF76B44D5A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845F2C8-3AAD-4B77-BD54-57EDD23EB4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B9617C2-9904-4C0E-8DD3-8BFED3FB7B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A0E74E-4766-47D9-9B64-1CED8E1C6F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806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best practices in promoting a healthy lifestyle: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C30DB457-7E8E-4256-81B9-08397DB89475}"/>
              </a:ext>
            </a:extLst>
          </p:cNvPr>
          <p:cNvGraphicFramePr/>
          <p:nvPr>
            <p:extLst>
              <p:ext uri="{D42A27DB-BD31-4B8C-83A1-F6EECF244321}">
                <p14:modId xmlns:p14="http://schemas.microsoft.com/office/powerpoint/2010/main" val="2674825135"/>
              </p:ext>
            </p:extLst>
          </p:nvPr>
        </p:nvGraphicFramePr>
        <p:xfrm>
          <a:off x="957580" y="2456120"/>
          <a:ext cx="9944735" cy="3406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1BA62DC-5705-4866-9861-CB9E45777C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A8488F0-6B52-4726-9C9C-CD77B47D60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9507B3B-4BCA-4931-B170-77C76D5D21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48EA34-9293-4788-B93E-5B11567D15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97644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Encouraging Daily Living Habits That Contribute to Healthy Lifestyle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encourage someone is to persuade them to start or continue something.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best practices in encouraging a healthy lifestyle: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Discouraging unhealthy activities or choices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Highlighting the benefits of healthy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Celebrating small positive changes from lifestyle changes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 that promoting and encouraging a healthy lifestyle involves regular prompting, encouragement and guidance.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883C09C-E30B-4930-9ACC-4368B6F659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4940EB0-B883-4842-A699-5A3DE67963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BC8C6E5-4565-44C2-82B0-20BB730F5E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13B5817-6968-4E4F-BE39-071370FFEA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12331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34668"/>
            <a:ext cx="5654675" cy="518866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3.2</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Support and Assist the Person to Maintain a Safe and Healthy Environment</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679" r="679"/>
          <a:stretch/>
        </p:blipFill>
        <p:spPr>
          <a:xfrm>
            <a:off x="6486525" y="1499712"/>
            <a:ext cx="5705475" cy="3858575"/>
          </a:xfrm>
          <a:prstGeom prst="rect">
            <a:avLst/>
          </a:prstGeom>
        </p:spPr>
      </p:pic>
    </p:spTree>
    <p:extLst>
      <p:ext uri="{BB962C8B-B14F-4D97-AF65-F5344CB8AC3E}">
        <p14:creationId xmlns:p14="http://schemas.microsoft.com/office/powerpoint/2010/main" val="3078256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work in environments such as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Person’s dwelling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Community </a:t>
            </a:r>
            <a:r>
              <a:rPr lang="en-US" sz="2200" dirty="0" err="1">
                <a:solidFill>
                  <a:schemeClr val="tx1">
                    <a:lumMod val="75000"/>
                    <a:lumOff val="25000"/>
                  </a:schemeClr>
                </a:solidFill>
              </a:rPr>
              <a:t>centres</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Residential aged care facilities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Independent living accommodation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865F66B-DA89-4867-84CB-30B250B398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84A44FD-5121-46FF-9C1A-FB46675118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C2796A3-2731-450C-BCFF-ACFC868C0B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CA95F77-424D-48C7-AC47-45C314D859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916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vital part of supporting a person is taking care of their physical health.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Taking care of a person’s physical health has two meanings: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on tasks they may not be able to do themselves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Monitoring a person's physical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be on constant alert for signs of deterioration or change in their health.</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034E7104-7D87-3739-FF1B-D44053AB1F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A960FBB-1E35-4900-BA69-0FA4D9957E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AC5FB13-B649-4229-9657-4EDE674C49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D557377-973D-4AA5-BC81-93F616A468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4A81B99-6080-4C40-80EB-7115D0F5E8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9489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A80D9C25-43B8-F539-23F6-28B2F4F61B78}"/>
              </a:ext>
            </a:extLst>
          </p:cNvPr>
          <p:cNvGraphicFramePr/>
          <p:nvPr>
            <p:extLst>
              <p:ext uri="{D42A27DB-BD31-4B8C-83A1-F6EECF244321}">
                <p14:modId xmlns:p14="http://schemas.microsoft.com/office/powerpoint/2010/main" val="2284494908"/>
              </p:ext>
            </p:extLst>
          </p:nvPr>
        </p:nvGraphicFramePr>
        <p:xfrm>
          <a:off x="922020" y="2308860"/>
          <a:ext cx="10003380" cy="3770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B00B609-F65F-4C54-B2E8-CF5A7919E6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B362989-88F2-4FAD-9D6D-6BFBCE1348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F78F46C-9082-44AE-8068-CDE1FBD39D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59A70B-7434-413C-B51B-1D9943F8B42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0336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a Safe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Safety covers elements that may cause unintentional harm.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safety means fixing, removing, or reducing these elements in your work.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these unsafe elements are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26B8756-BB29-4194-B6F6-279B21AB013F}"/>
              </a:ext>
            </a:extLst>
          </p:cNvPr>
          <p:cNvGraphicFramePr/>
          <p:nvPr>
            <p:extLst>
              <p:ext uri="{D42A27DB-BD31-4B8C-83A1-F6EECF244321}">
                <p14:modId xmlns:p14="http://schemas.microsoft.com/office/powerpoint/2010/main" val="2565433901"/>
              </p:ext>
            </p:extLst>
          </p:nvPr>
        </p:nvGraphicFramePr>
        <p:xfrm>
          <a:off x="882517" y="3967798"/>
          <a:ext cx="10042658" cy="2152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D0F5D1E-E385-40EB-BFE7-31164DBD19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71F8D8D-0E19-4A16-8927-CED849D015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7FBC4BD-3F44-4649-9505-46DDF451978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87CC882-5D21-4A03-B128-26C6C0FB57A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8031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these unsafe elements are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26B8756-BB29-4194-B6F6-279B21AB013F}"/>
              </a:ext>
            </a:extLst>
          </p:cNvPr>
          <p:cNvGraphicFramePr/>
          <p:nvPr>
            <p:extLst>
              <p:ext uri="{D42A27DB-BD31-4B8C-83A1-F6EECF244321}">
                <p14:modId xmlns:p14="http://schemas.microsoft.com/office/powerpoint/2010/main" val="2800394138"/>
              </p:ext>
            </p:extLst>
          </p:nvPr>
        </p:nvGraphicFramePr>
        <p:xfrm>
          <a:off x="882517" y="2586038"/>
          <a:ext cx="10042658" cy="3123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7552422-E923-4D9A-8F87-31D3EF7167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E604F43-7512-4FCA-B540-71B643A88A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8D8791E-BEFE-42EB-879F-DB5F34E7B3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6889D82-BDEE-440F-AC3E-B781056382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5842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Supporting the Person to Maintain a Safe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Sometimes, you may be unable to remove unsafe elements.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these cases, you will have to provide solutions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person to use a walking aid, especially if they have mobility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of all the potential hazards around them. updating them regularly about these hazards will also help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person to seek help if they cannot do a task alone. let them know that asking for help from time to time is normal.</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2EC6CDC-B597-41D5-B1B7-71D234B64A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2F55109-A4E4-4958-A3DB-3A593A71BC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703569A-C6A4-4321-8FAA-F772B4F285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30427E6-CC48-4D96-B8B6-E46DB8C48B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8530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rson walking with cane">
            <a:extLst>
              <a:ext uri="{FF2B5EF4-FFF2-40B4-BE49-F238E27FC236}">
                <a16:creationId xmlns:a16="http://schemas.microsoft.com/office/drawing/2014/main" id="{57246E67-10A7-4005-AE5A-9DF954039A88}"/>
              </a:ext>
            </a:extLst>
          </p:cNvPr>
          <p:cNvPicPr>
            <a:picLocks noChangeAspect="1"/>
          </p:cNvPicPr>
          <p:nvPr/>
        </p:nvPicPr>
        <p:blipFill rotWithShape="1">
          <a:blip r:embed="rId2">
            <a:extLst>
              <a:ext uri="{28A0092B-C50C-407E-A947-70E740481C1C}">
                <a14:useLocalDpi xmlns:a14="http://schemas.microsoft.com/office/drawing/2010/main" val="0"/>
              </a:ext>
            </a:extLst>
          </a:blip>
          <a:srcRect l="546" t="1717" r="25286"/>
          <a:stretch/>
        </p:blipFill>
        <p:spPr>
          <a:xfrm flipH="1">
            <a:off x="4559299" y="0"/>
            <a:ext cx="7766051" cy="6858000"/>
          </a:xfrm>
          <a:prstGeom prst="rect">
            <a:avLst/>
          </a:prstGeom>
        </p:spPr>
      </p:pic>
      <p:sp>
        <p:nvSpPr>
          <p:cNvPr id="8" name="Rectangle 7">
            <a:extLst>
              <a:ext uri="{FF2B5EF4-FFF2-40B4-BE49-F238E27FC236}">
                <a16:creationId xmlns:a16="http://schemas.microsoft.com/office/drawing/2014/main" id="{19339AD9-0DDD-E879-C139-AA0EC9F49648}"/>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Assisting the Person to Maintain a Safe Environment</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practices that assist in maintaining a safe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Move the vulnerable person down if living upstairs.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Install handrails and anti-slip mats in bathrooms.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Secure dangerous and sharp objects like scissors, kitchen knives and explosives, in a safe location.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3530720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Assisting the Person to Maintain a Safe Environment</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practices that assist in maintaining a safe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most cleaning products in a secure locations, as they are harmful when ingested.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Diligently monitor use of heating elements like stoves and toasters.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4" name="Picture 3">
            <a:extLst>
              <a:ext uri="{FF2B5EF4-FFF2-40B4-BE49-F238E27FC236}">
                <a16:creationId xmlns:a16="http://schemas.microsoft.com/office/drawing/2014/main" id="{7D63DD12-606F-1D81-DACD-C6058C8286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0D0E8A4C-D912-4A09-9C2A-E2BC5ADEFC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5AF750E-D719-49E2-BFFA-AAE5698773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47ED025-F8F8-422F-90E5-92D2C3C72F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DBCED2-AC9A-40E4-830D-F1B674CDD0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57968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and assisting the person’s safe environment may come at different levels.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come down to how much control you will have over the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have higher control over places like community </a:t>
            </a:r>
            <a:r>
              <a:rPr lang="en-US" sz="2200" dirty="0" err="1">
                <a:solidFill>
                  <a:schemeClr val="tx1">
                    <a:lumMod val="75000"/>
                    <a:lumOff val="25000"/>
                  </a:schemeClr>
                </a:solidFill>
              </a:rPr>
              <a:t>centres</a:t>
            </a:r>
            <a:r>
              <a:rPr lang="en-US" sz="2200" dirty="0">
                <a:solidFill>
                  <a:schemeClr val="tx1">
                    <a:lumMod val="75000"/>
                    <a:lumOff val="25000"/>
                  </a:schemeClr>
                </a:solidFill>
              </a:rPr>
              <a:t>, offices and care facilities.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have lesser control over the person’s own dwelling.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4" name="Picture 3">
            <a:extLst>
              <a:ext uri="{FF2B5EF4-FFF2-40B4-BE49-F238E27FC236}">
                <a16:creationId xmlns:a16="http://schemas.microsoft.com/office/drawing/2014/main" id="{B2D0CF47-4E9A-A3A7-FF7D-DA4D5B5257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F09CB01-57F0-4838-91BF-D8A5764804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7C529A4-BE44-4CD4-BEBD-72426856DA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4E05713-4D9A-4C75-B771-4B7DEAECE37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F49659F-937D-45DD-A120-60D750F5C7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1651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a Healthy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environment prevents people from contracting diseases and illnesses.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remove elements that may cause short-term and long-term health issues.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Content Placeholder 14" descr="Man holding a red heart">
            <a:extLst>
              <a:ext uri="{FF2B5EF4-FFF2-40B4-BE49-F238E27FC236}">
                <a16:creationId xmlns:a16="http://schemas.microsoft.com/office/drawing/2014/main" id="{C0126EA6-69F0-DFC5-A37F-D71DF586C6FC}"/>
              </a:ext>
            </a:extLst>
          </p:cNvPr>
          <p:cNvPicPr>
            <a:picLocks/>
          </p:cNvPicPr>
          <p:nvPr/>
        </p:nvPicPr>
        <p:blipFill>
          <a:blip r:embed="rId2">
            <a:extLst>
              <a:ext uri="{28A0092B-C50C-407E-A947-70E740481C1C}">
                <a14:useLocalDpi xmlns:a14="http://schemas.microsoft.com/office/drawing/2010/main" val="0"/>
              </a:ext>
            </a:extLst>
          </a:blip>
          <a:srcRect/>
          <a:stretch/>
        </p:blipFill>
        <p:spPr bwMode="auto">
          <a:xfrm>
            <a:off x="6173728" y="1880394"/>
            <a:ext cx="5178544" cy="3452363"/>
          </a:xfrm>
          <a:prstGeom prst="rect">
            <a:avLst/>
          </a:prstGeom>
          <a:noFill/>
          <a:ln>
            <a:noFill/>
          </a:ln>
        </p:spPr>
      </p:pic>
      <p:pic>
        <p:nvPicPr>
          <p:cNvPr id="4" name="Picture 3">
            <a:extLst>
              <a:ext uri="{FF2B5EF4-FFF2-40B4-BE49-F238E27FC236}">
                <a16:creationId xmlns:a16="http://schemas.microsoft.com/office/drawing/2014/main" id="{7E071CD7-C0E5-FF7E-C861-58CD8D084F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C7D02854-D882-4FE3-94CC-5A6DD3839C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0855647-685A-455A-BAA2-CCC30FE03F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E901DD7-044A-450D-AA17-A99B16EFF3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8B09861-EFFB-492A-885E-6E6BCD6B047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6287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Living and non-living elements that can cause diseases and illnesses: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4" name="Table 3">
            <a:extLst>
              <a:ext uri="{FF2B5EF4-FFF2-40B4-BE49-F238E27FC236}">
                <a16:creationId xmlns:a16="http://schemas.microsoft.com/office/drawing/2014/main" id="{0C5311D5-81F5-41D3-9495-52F146349FA1}"/>
              </a:ext>
            </a:extLst>
          </p:cNvPr>
          <p:cNvGraphicFramePr>
            <a:graphicFrameLocks noGrp="1"/>
          </p:cNvGraphicFramePr>
          <p:nvPr>
            <p:extLst>
              <p:ext uri="{D42A27DB-BD31-4B8C-83A1-F6EECF244321}">
                <p14:modId xmlns:p14="http://schemas.microsoft.com/office/powerpoint/2010/main" val="3321482890"/>
              </p:ext>
            </p:extLst>
          </p:nvPr>
        </p:nvGraphicFramePr>
        <p:xfrm>
          <a:off x="954344" y="2364642"/>
          <a:ext cx="9971056" cy="3430600"/>
        </p:xfrm>
        <a:graphic>
          <a:graphicData uri="http://schemas.openxmlformats.org/drawingml/2006/table">
            <a:tbl>
              <a:tblPr firstRow="1" firstCol="1" bandRow="1">
                <a:tableStyleId>{5A111915-BE36-4E01-A7E5-04B1672EAD32}</a:tableStyleId>
              </a:tblPr>
              <a:tblGrid>
                <a:gridCol w="4843223">
                  <a:extLst>
                    <a:ext uri="{9D8B030D-6E8A-4147-A177-3AD203B41FA5}">
                      <a16:colId xmlns:a16="http://schemas.microsoft.com/office/drawing/2014/main" val="2064510102"/>
                    </a:ext>
                  </a:extLst>
                </a:gridCol>
                <a:gridCol w="5127833">
                  <a:extLst>
                    <a:ext uri="{9D8B030D-6E8A-4147-A177-3AD203B41FA5}">
                      <a16:colId xmlns:a16="http://schemas.microsoft.com/office/drawing/2014/main" val="1952266519"/>
                    </a:ext>
                  </a:extLst>
                </a:gridCol>
              </a:tblGrid>
              <a:tr h="618588">
                <a:tc>
                  <a:txBody>
                    <a:bodyPr/>
                    <a:lstStyle/>
                    <a:p>
                      <a:pPr marL="502920" marR="64770" indent="-228600" algn="ctr">
                        <a:lnSpc>
                          <a:spcPct val="115000"/>
                        </a:lnSpc>
                        <a:spcBef>
                          <a:spcPts val="600"/>
                        </a:spcBef>
                        <a:spcAft>
                          <a:spcPts val="600"/>
                        </a:spcAft>
                      </a:pPr>
                      <a:r>
                        <a:rPr lang="en-AU" sz="2000" dirty="0">
                          <a:effectLst/>
                        </a:rPr>
                        <a:t>Unhealthy living elements</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770" indent="-228600" algn="ctr">
                        <a:lnSpc>
                          <a:spcPct val="115000"/>
                        </a:lnSpc>
                        <a:spcBef>
                          <a:spcPts val="600"/>
                        </a:spcBef>
                        <a:spcAft>
                          <a:spcPts val="600"/>
                        </a:spcAft>
                        <a:tabLst>
                          <a:tab pos="114300" algn="l"/>
                        </a:tabLst>
                      </a:pPr>
                      <a:r>
                        <a:rPr lang="en-AU" sz="2000" dirty="0">
                          <a:effectLst/>
                        </a:rPr>
                        <a:t>Unhealthy non-living elements</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99754775"/>
                  </a:ext>
                </a:extLst>
              </a:tr>
              <a:tr h="2812012">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Mosquitoes</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Bacteria</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Moulds</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Ticks </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Flies</a:t>
                      </a:r>
                      <a:endParaRPr lang="en-PH" sz="2000" b="0" dirty="0">
                        <a:solidFill>
                          <a:schemeClr val="tx1">
                            <a:lumMod val="75000"/>
                            <a:lumOff val="25000"/>
                          </a:schemeClr>
                        </a:solidFill>
                        <a:effectLst/>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Carbon monoxide </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Poor ventilation</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Pollen and dust</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Asbestos</a:t>
                      </a:r>
                      <a:endParaRPr lang="en-PH" sz="2000" b="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0" dirty="0">
                          <a:solidFill>
                            <a:schemeClr val="tx1">
                              <a:lumMod val="75000"/>
                              <a:lumOff val="25000"/>
                            </a:schemeClr>
                          </a:solidFill>
                          <a:effectLst/>
                        </a:rPr>
                        <a:t>Lead</a:t>
                      </a:r>
                      <a:endParaRPr lang="en-PH" sz="2000" b="0"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val="3681978015"/>
                  </a:ext>
                </a:extLst>
              </a:tr>
            </a:tbl>
          </a:graphicData>
        </a:graphic>
      </p:graphicFrame>
      <p:pic>
        <p:nvPicPr>
          <p:cNvPr id="8" name="Picture 7">
            <a:extLst>
              <a:ext uri="{FF2B5EF4-FFF2-40B4-BE49-F238E27FC236}">
                <a16:creationId xmlns:a16="http://schemas.microsoft.com/office/drawing/2014/main" id="{753A5D59-6B14-4B01-AC66-D097E6DF1C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B8BBCB3-4FA7-49E3-B1E8-36A4AF1057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6EEBAC0-6000-498A-B5A3-A1AAF89D9C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A0EAF09-0B74-4088-9F81-611FF8BFC1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C46B01-8873-48B0-BEB0-F3A3AA24B8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1391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most cases, proper cleanliness and hygiene are practical solutions to address these issues.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also means doing regular clean-ups of the premises.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753A5D59-6B14-4B01-AC66-D097E6DF1C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FAFA37A-9AD9-ADA0-E1F3-C5F3217A9A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39346" y="1825625"/>
            <a:ext cx="4967090" cy="3311394"/>
          </a:xfrm>
          <a:prstGeom prst="rect">
            <a:avLst/>
          </a:prstGeom>
        </p:spPr>
      </p:pic>
      <p:pic>
        <p:nvPicPr>
          <p:cNvPr id="6" name="Picture 5">
            <a:extLst>
              <a:ext uri="{FF2B5EF4-FFF2-40B4-BE49-F238E27FC236}">
                <a16:creationId xmlns:a16="http://schemas.microsoft.com/office/drawing/2014/main" id="{E8F57C9A-2305-4D1C-B9A3-421A2FC89B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7BF19FD-6659-4CC0-8F6B-A61E2FCEE0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4925BA0-5CAD-400E-85C0-8FFF698E62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583DBE-63BA-4EB4-BDC9-EFDC034175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36134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Wellbeing is a state that a person can achieve.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no universal definition of wellbeing, but the following common points are usually part of achieving positive wellbeing:</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healthy</a:t>
            </a:r>
          </a:p>
          <a:p>
            <a:pPr marL="265113"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person is someone who has </a:t>
            </a:r>
            <a:r>
              <a:rPr lang="en-US" sz="2200" dirty="0" err="1">
                <a:solidFill>
                  <a:schemeClr val="tx1">
                    <a:lumMod val="75000"/>
                    <a:lumOff val="25000"/>
                  </a:schemeClr>
                </a:solidFill>
              </a:rPr>
              <a:t>maximised</a:t>
            </a:r>
            <a:r>
              <a:rPr lang="en-US" sz="2200" dirty="0">
                <a:solidFill>
                  <a:schemeClr val="tx1">
                    <a:lumMod val="75000"/>
                    <a:lumOff val="25000"/>
                  </a:schemeClr>
                </a:solidFill>
              </a:rPr>
              <a:t> their bodily functions.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happy</a:t>
            </a:r>
          </a:p>
          <a:p>
            <a:pPr marL="265113" indent="0">
              <a:lnSpc>
                <a:spcPct val="114000"/>
              </a:lnSpc>
              <a:spcBef>
                <a:spcPts val="600"/>
              </a:spcBef>
              <a:spcAft>
                <a:spcPts val="600"/>
              </a:spcAft>
              <a:buClr>
                <a:srgbClr val="1C96D3"/>
              </a:buClr>
              <a:buNone/>
            </a:pPr>
            <a:r>
              <a:rPr lang="en-US" sz="2200" dirty="0">
                <a:solidFill>
                  <a:schemeClr val="tx1">
                    <a:lumMod val="75000"/>
                    <a:lumOff val="25000"/>
                  </a:schemeClr>
                </a:solidFill>
              </a:rPr>
              <a:t>A happy person usually experiences more positive emotions than negative ones.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A99CD7CD-7BA6-4CFB-866F-22EDC79C0A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DA0DF1B-4CF2-4B72-B504-8AFB5743305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AB3F468-58CF-45DC-B654-D69E01D71D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99EF79A-3ECB-460C-A3D3-4AC9C48D7A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3D82E3A-E0C1-4AEA-832B-72EDD660F8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4995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Supporting the Person to Maintain a Healthy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can help maintain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person to maintain good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person of the common health hazards in their surroundings.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person to be vigilant of any health hazards that may arise and report about these hazards immediately.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753A5D59-6B14-4B01-AC66-D097E6DF1C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617F88A-20CB-48A5-800B-089741BA03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7A1CE08-8DD7-40DD-B547-F6D2E244EA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9347938-F0E3-456A-A33F-62486AD43B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4CACAD6-BFC3-46F8-AC71-F152320E35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89102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Assisting the Person to Maintain a Healthy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best practices can also help in maintaining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having stagnant water around the premises. Clean water-bearing objects like vases at least once a week.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Pay closer attention to frequently used objects like doorknobs and railings when you clean the premises.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E3C5CA41-1843-2814-3C59-61DF4C6B09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21CA966-5721-447A-94BE-52EBDB9BE7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4E99062-9004-4B9F-9D4A-B5B5D4EBA5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B5630AB-9A6A-4B05-8599-E67C22B160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00E45EE-E3CD-47FE-B434-D7887D85E5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4043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best practices can also help in maintaining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Wash fabric-based items like pillowcases and curtains regularly. Make sure to have spare items to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Replace worn out cleaning materials like rags and brooms to increase the effectiveness of work.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perishable food items for growth or </a:t>
            </a:r>
            <a:r>
              <a:rPr lang="en-US" sz="2200" dirty="0" err="1">
                <a:solidFill>
                  <a:schemeClr val="tx1">
                    <a:lumMod val="75000"/>
                    <a:lumOff val="25000"/>
                  </a:schemeClr>
                </a:solidFill>
              </a:rPr>
              <a:t>discolouration</a:t>
            </a:r>
            <a:r>
              <a:rPr lang="en-US" sz="2200" dirty="0">
                <a:solidFill>
                  <a:schemeClr val="tx1">
                    <a:lumMod val="75000"/>
                    <a:lumOff val="25000"/>
                  </a:schemeClr>
                </a:solidFill>
              </a:rPr>
              <a:t> then discard them immediately.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6F120F49-B083-FF3B-3270-31E8577C1A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C95F29D0-C570-4BBC-99AA-488707C361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67EDB45-208C-4B8E-957B-CDAFA6B49A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2B4B983-929B-4EB3-A447-2ADDA9EB18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6A8D64B-BD87-49F9-BB1A-3E8ED68979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7119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AD055B-CC7F-49E3-A394-5D829193A617}"/>
              </a:ext>
            </a:extLst>
          </p:cNvPr>
          <p:cNvPicPr>
            <a:picLocks noChangeAspect="1"/>
          </p:cNvPicPr>
          <p:nvPr/>
        </p:nvPicPr>
        <p:blipFill rotWithShape="1">
          <a:blip r:embed="rId2">
            <a:extLst>
              <a:ext uri="{28A0092B-C50C-407E-A947-70E740481C1C}">
                <a14:useLocalDpi xmlns:a14="http://schemas.microsoft.com/office/drawing/2010/main" val="0"/>
              </a:ext>
            </a:extLst>
          </a:blip>
          <a:srcRect l="556" r="25196"/>
          <a:stretch/>
        </p:blipFill>
        <p:spPr>
          <a:xfrm>
            <a:off x="4559300" y="1"/>
            <a:ext cx="7632700" cy="6857999"/>
          </a:xfrm>
          <a:prstGeom prst="rect">
            <a:avLst/>
          </a:prstGeom>
        </p:spPr>
      </p:pic>
      <p:sp>
        <p:nvSpPr>
          <p:cNvPr id="2" name="Rectangle 1">
            <a:extLst>
              <a:ext uri="{FF2B5EF4-FFF2-40B4-BE49-F238E27FC236}">
                <a16:creationId xmlns:a16="http://schemas.microsoft.com/office/drawing/2014/main" id="{80BD4725-A117-C7F1-A306-4E5D7A9EBC1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best practices can also help in maintaining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Perform some pest control measures in dire cases and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if the person has allergic reactions to pet hairs.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457149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best practices can also help in maintaining a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pipes, containers and appliances are not leaking any smoke or weird smell.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Adapt to seasonal changes and the person’s preferences when it comes to ventilation.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with the building custodian or the family about any use of asbestos </a:t>
            </a:r>
            <a:r>
              <a:rPr lang="en-US" sz="2200" dirty="0" err="1">
                <a:solidFill>
                  <a:schemeClr val="tx1">
                    <a:lumMod val="75000"/>
                    <a:lumOff val="25000"/>
                  </a:schemeClr>
                </a:solidFill>
              </a:rPr>
              <a:t>fibres</a:t>
            </a:r>
            <a:r>
              <a:rPr lang="en-US" sz="2200" dirty="0">
                <a:solidFill>
                  <a:schemeClr val="tx1">
                    <a:lumMod val="75000"/>
                    <a:lumOff val="25000"/>
                  </a:schemeClr>
                </a:solidFill>
              </a:rPr>
              <a:t> and lead paint in their buildings.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76547B6-49FC-4058-93AA-1E11C24CF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DE6DB18-06C7-4F6E-8E67-E35B4F52C5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945219F-02B6-4D85-866D-043B10C9A6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3C27B86-A0D5-4064-8201-939121FA5C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4379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Much like keeping it safe, control is important for having a healthy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Always consider who has the highest authority on the premises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and consult the place’s primary caretaker.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homeowner will have the final say on matters related to their homes.</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will have a more significant influence on their facilities.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CCC6DA2B-3357-44DA-9374-FDD0205E5F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728B8C7-0DCE-4827-85A2-89A5DFD90C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9F185A1-D106-4FF6-9607-A90175F53D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7746C1-BEFC-4077-9E60-92EB05903E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0964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443508"/>
            <a:ext cx="5654675" cy="597098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3.3</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err="1">
                <a:solidFill>
                  <a:schemeClr val="tx1">
                    <a:lumMod val="50000"/>
                    <a:lumOff val="50000"/>
                  </a:schemeClr>
                </a:solidFill>
                <a:latin typeface="Arial" panose="020B0604020202020204" pitchFamily="34" charset="0"/>
                <a:cs typeface="Arial" panose="020B0604020202020204" pitchFamily="34" charset="0"/>
              </a:rPr>
              <a:t>Recognise</a:t>
            </a:r>
            <a:r>
              <a:rPr lang="en-US" sz="5400" b="1" dirty="0">
                <a:solidFill>
                  <a:schemeClr val="tx1">
                    <a:lumMod val="50000"/>
                    <a:lumOff val="50000"/>
                  </a:schemeClr>
                </a:solidFill>
                <a:latin typeface="Arial" panose="020B0604020202020204" pitchFamily="34" charset="0"/>
                <a:cs typeface="Arial" panose="020B0604020202020204" pitchFamily="34" charset="0"/>
              </a:rPr>
              <a:t> Hazards and Report According to </a:t>
            </a:r>
            <a:r>
              <a:rPr lang="en-US" sz="5400" b="1" dirty="0" err="1">
                <a:solidFill>
                  <a:schemeClr val="tx1">
                    <a:lumMod val="50000"/>
                    <a:lumOff val="50000"/>
                  </a:schemeClr>
                </a:solidFill>
                <a:latin typeface="Arial" panose="020B0604020202020204" pitchFamily="34" charset="0"/>
                <a:cs typeface="Arial" panose="020B0604020202020204" pitchFamily="34" charset="0"/>
              </a:rPr>
              <a:t>Organisational</a:t>
            </a:r>
            <a:r>
              <a:rPr lang="en-US" sz="5400" b="1" dirty="0">
                <a:solidFill>
                  <a:schemeClr val="tx1">
                    <a:lumMod val="50000"/>
                    <a:lumOff val="50000"/>
                  </a:schemeClr>
                </a:solidFill>
                <a:latin typeface="Arial" panose="020B0604020202020204" pitchFamily="34" charset="0"/>
                <a:cs typeface="Arial" panose="020B0604020202020204" pitchFamily="34" charset="0"/>
              </a:rPr>
              <a:t> Policies and  Procedures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A2C3A76B-1361-4141-7E51-B1FE1A63C68D}"/>
              </a:ext>
            </a:extLst>
          </p:cNvPr>
          <p:cNvPicPr>
            <a:picLocks noChangeAspect="1"/>
          </p:cNvPicPr>
          <p:nvPr/>
        </p:nvPicPr>
        <p:blipFill rotWithShape="1">
          <a:blip r:embed="rId2">
            <a:extLst>
              <a:ext uri="{28A0092B-C50C-407E-A947-70E740481C1C}">
                <a14:useLocalDpi xmlns:a14="http://schemas.microsoft.com/office/drawing/2010/main" val="0"/>
              </a:ext>
            </a:extLst>
          </a:blip>
          <a:srcRect t="50" b="228"/>
          <a:stretch/>
        </p:blipFill>
        <p:spPr>
          <a:xfrm>
            <a:off x="6486525" y="579120"/>
            <a:ext cx="5705475" cy="5689600"/>
          </a:xfrm>
          <a:prstGeom prst="rect">
            <a:avLst/>
          </a:prstGeom>
        </p:spPr>
      </p:pic>
    </p:spTree>
    <p:extLst>
      <p:ext uri="{BB962C8B-B14F-4D97-AF65-F5344CB8AC3E}">
        <p14:creationId xmlns:p14="http://schemas.microsoft.com/office/powerpoint/2010/main" val="1768289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Keeping the person safe from harm is another way to support their physical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risks of harm can be reduced by being aware of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b="1" dirty="0">
                <a:solidFill>
                  <a:schemeClr val="tx1">
                    <a:lumMod val="75000"/>
                    <a:lumOff val="25000"/>
                  </a:schemeClr>
                </a:solidFill>
              </a:rPr>
              <a:t>hazard </a:t>
            </a:r>
            <a:r>
              <a:rPr lang="en-US" sz="2200" dirty="0">
                <a:solidFill>
                  <a:schemeClr val="tx1">
                    <a:lumMod val="75000"/>
                    <a:lumOff val="25000"/>
                  </a:schemeClr>
                </a:solidFill>
              </a:rPr>
              <a:t>is something that can cause harm to the person’s health, safety and wellbeing.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DF0FA024-2E35-444A-8B09-2CD26A40E2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F95DCE0-5815-4E29-9A68-A0E6883501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51F83BB-D4F0-4829-A9B4-24A9EA8B3C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1E5AA34-A026-45F6-8E8B-B867353C07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3133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pairs of hazards and their associated risks below:</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Table 3">
            <a:extLst>
              <a:ext uri="{FF2B5EF4-FFF2-40B4-BE49-F238E27FC236}">
                <a16:creationId xmlns:a16="http://schemas.microsoft.com/office/drawing/2014/main" id="{63E94A35-B837-4B64-A038-6E2174B1CA77}"/>
              </a:ext>
            </a:extLst>
          </p:cNvPr>
          <p:cNvGraphicFramePr>
            <a:graphicFrameLocks noGrp="1"/>
          </p:cNvGraphicFramePr>
          <p:nvPr>
            <p:extLst>
              <p:ext uri="{D42A27DB-BD31-4B8C-83A1-F6EECF244321}">
                <p14:modId xmlns:p14="http://schemas.microsoft.com/office/powerpoint/2010/main" val="155738749"/>
              </p:ext>
            </p:extLst>
          </p:nvPr>
        </p:nvGraphicFramePr>
        <p:xfrm>
          <a:off x="982928" y="2353248"/>
          <a:ext cx="9942247" cy="3018852"/>
        </p:xfrm>
        <a:graphic>
          <a:graphicData uri="http://schemas.openxmlformats.org/drawingml/2006/table">
            <a:tbl>
              <a:tblPr firstRow="1" firstCol="1" bandRow="1">
                <a:tableStyleId>{17292A2E-F333-43FB-9621-5CBBE7FDCDCB}</a:tableStyleId>
              </a:tblPr>
              <a:tblGrid>
                <a:gridCol w="4970571">
                  <a:extLst>
                    <a:ext uri="{9D8B030D-6E8A-4147-A177-3AD203B41FA5}">
                      <a16:colId xmlns:a16="http://schemas.microsoft.com/office/drawing/2014/main" val="1921009067"/>
                    </a:ext>
                  </a:extLst>
                </a:gridCol>
                <a:gridCol w="4971676">
                  <a:extLst>
                    <a:ext uri="{9D8B030D-6E8A-4147-A177-3AD203B41FA5}">
                      <a16:colId xmlns:a16="http://schemas.microsoft.com/office/drawing/2014/main" val="4254977354"/>
                    </a:ext>
                  </a:extLst>
                </a:gridCol>
              </a:tblGrid>
              <a:tr h="754713">
                <a:tc>
                  <a:txBody>
                    <a:bodyPr/>
                    <a:lstStyle/>
                    <a:p>
                      <a:pPr marL="502920" marR="64770" indent="-228600" algn="ctr">
                        <a:lnSpc>
                          <a:spcPct val="115000"/>
                        </a:lnSpc>
                        <a:spcBef>
                          <a:spcPts val="600"/>
                        </a:spcBef>
                        <a:spcAft>
                          <a:spcPts val="600"/>
                        </a:spcAft>
                      </a:pPr>
                      <a:r>
                        <a:rPr lang="en-AU" sz="2000" dirty="0">
                          <a:solidFill>
                            <a:schemeClr val="tx1">
                              <a:lumMod val="75000"/>
                              <a:lumOff val="25000"/>
                            </a:schemeClr>
                          </a:solidFill>
                          <a:effectLst/>
                        </a:rPr>
                        <a:t>Hazards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77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Hazard Events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47708279"/>
                  </a:ext>
                </a:extLst>
              </a:tr>
              <a:tr h="754713">
                <a:tc>
                  <a:txBody>
                    <a:bodyPr/>
                    <a:lstStyle/>
                    <a:p>
                      <a:pPr marL="502920" marR="6477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Wet floor</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5969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Slipping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87078476"/>
                  </a:ext>
                </a:extLst>
              </a:tr>
              <a:tr h="754713">
                <a:tc>
                  <a:txBody>
                    <a:bodyPr/>
                    <a:lstStyle/>
                    <a:p>
                      <a:pPr marL="502920" marR="6477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Very hot temperature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5969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Dehydration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26925628"/>
                  </a:ext>
                </a:extLst>
              </a:tr>
              <a:tr h="754713">
                <a:tc>
                  <a:txBody>
                    <a:bodyPr/>
                    <a:lstStyle/>
                    <a:p>
                      <a:pPr marL="502920" marR="6477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High salt intake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59690" indent="-22860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High blood pressure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07028750"/>
                  </a:ext>
                </a:extLst>
              </a:tr>
            </a:tbl>
          </a:graphicData>
        </a:graphic>
      </p:graphicFrame>
      <p:pic>
        <p:nvPicPr>
          <p:cNvPr id="6" name="Picture 5">
            <a:extLst>
              <a:ext uri="{FF2B5EF4-FFF2-40B4-BE49-F238E27FC236}">
                <a16:creationId xmlns:a16="http://schemas.microsoft.com/office/drawing/2014/main" id="{A7A1FB66-4286-4956-A8CB-6AB1FD5256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FDE3AD7-AAD1-447F-83D6-85E6730B3F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A474AD1-74BF-4662-981C-E0B3C3348A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336FB36-B9B6-46D2-AE02-620E7D202D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3870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Hazard and risk are two terms that are often confused with each other.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b="1" dirty="0">
                <a:solidFill>
                  <a:schemeClr val="tx1">
                    <a:lumMod val="75000"/>
                    <a:lumOff val="25000"/>
                  </a:schemeClr>
                </a:solidFill>
              </a:rPr>
              <a:t>hazard </a:t>
            </a:r>
            <a:r>
              <a:rPr lang="en-US" sz="2200" dirty="0">
                <a:solidFill>
                  <a:schemeClr val="tx1">
                    <a:lumMod val="75000"/>
                    <a:lumOff val="25000"/>
                  </a:schemeClr>
                </a:solidFill>
              </a:rPr>
              <a:t>does not pose a risk unless people are exposed to it. A </a:t>
            </a:r>
            <a:r>
              <a:rPr lang="en-US" sz="2200" b="1" dirty="0">
                <a:solidFill>
                  <a:schemeClr val="tx1">
                    <a:lumMod val="75000"/>
                    <a:lumOff val="25000"/>
                  </a:schemeClr>
                </a:solidFill>
              </a:rPr>
              <a:t>risk </a:t>
            </a:r>
            <a:r>
              <a:rPr lang="en-US" sz="2200" dirty="0">
                <a:solidFill>
                  <a:schemeClr val="tx1">
                    <a:lumMod val="75000"/>
                    <a:lumOff val="25000"/>
                  </a:schemeClr>
                </a:solidFill>
              </a:rPr>
              <a:t>arises when people are exposed to a hazard.</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Recognising</a:t>
            </a:r>
            <a:r>
              <a:rPr lang="en-US" sz="2200" dirty="0">
                <a:solidFill>
                  <a:schemeClr val="tx1">
                    <a:lumMod val="75000"/>
                    <a:lumOff val="25000"/>
                  </a:schemeClr>
                </a:solidFill>
              </a:rPr>
              <a:t> hazards is the first step in keeping the person safe from the harm these may bring.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6A53386F-FEE0-4EEF-BC77-FFD7242947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C77092F-A4F4-49AA-BA37-9F311594F9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1A371C7-D3D1-404D-9E99-5C17EFFD2D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66718D8-C717-447C-9260-7D8B03C0B1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F583ACC-B006-456D-B21B-9BC4DD5DA2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4174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eedlings growing in a garden with sunlight">
            <a:extLst>
              <a:ext uri="{FF2B5EF4-FFF2-40B4-BE49-F238E27FC236}">
                <a16:creationId xmlns:a16="http://schemas.microsoft.com/office/drawing/2014/main" id="{80D4DAD5-99E5-6B2C-F9B5-7597F720B056}"/>
              </a:ext>
            </a:extLst>
          </p:cNvPr>
          <p:cNvPicPr>
            <a:picLocks noChangeAspect="1"/>
          </p:cNvPicPr>
          <p:nvPr/>
        </p:nvPicPr>
        <p:blipFill rotWithShape="1">
          <a:blip r:embed="rId2">
            <a:extLst>
              <a:ext uri="{28A0092B-C50C-407E-A947-70E740481C1C}">
                <a14:useLocalDpi xmlns:a14="http://schemas.microsoft.com/office/drawing/2010/main" val="0"/>
              </a:ext>
            </a:extLst>
          </a:blip>
          <a:srcRect l="13096" r="6660"/>
          <a:stretch/>
        </p:blipFill>
        <p:spPr>
          <a:xfrm>
            <a:off x="3941345" y="1"/>
            <a:ext cx="8250655" cy="6858000"/>
          </a:xfrm>
          <a:prstGeom prst="rect">
            <a:avLst/>
          </a:prstGeom>
        </p:spPr>
      </p:pic>
      <p:sp>
        <p:nvSpPr>
          <p:cNvPr id="2" name="Rectangle 1">
            <a:extLst>
              <a:ext uri="{FF2B5EF4-FFF2-40B4-BE49-F238E27FC236}">
                <a16:creationId xmlns:a16="http://schemas.microsoft.com/office/drawing/2014/main" id="{489C0ECF-F099-7252-1748-BE69242AD475}"/>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no universal definition of wellbeing, but the following common points are usually part of achieving positive wellbeing:</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prosperous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prosperous person is someone who can meet their material needs.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2092322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Hazards</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Categorise</a:t>
            </a:r>
            <a:r>
              <a:rPr lang="en-US" sz="2200" dirty="0">
                <a:solidFill>
                  <a:schemeClr val="tx1">
                    <a:lumMod val="75000"/>
                    <a:lumOff val="25000"/>
                  </a:schemeClr>
                </a:solidFill>
              </a:rPr>
              <a:t> hazards to better identify and address them:</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4" name="Diagram 3">
            <a:extLst>
              <a:ext uri="{FF2B5EF4-FFF2-40B4-BE49-F238E27FC236}">
                <a16:creationId xmlns:a16="http://schemas.microsoft.com/office/drawing/2014/main" id="{2888A67C-66B2-D5B9-20FC-611BE7D859D4}"/>
              </a:ext>
            </a:extLst>
          </p:cNvPr>
          <p:cNvGraphicFramePr/>
          <p:nvPr>
            <p:extLst>
              <p:ext uri="{D42A27DB-BD31-4B8C-83A1-F6EECF244321}">
                <p14:modId xmlns:p14="http://schemas.microsoft.com/office/powerpoint/2010/main" val="50852818"/>
              </p:ext>
            </p:extLst>
          </p:nvPr>
        </p:nvGraphicFramePr>
        <p:xfrm>
          <a:off x="1036319" y="2844801"/>
          <a:ext cx="9889081" cy="325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D784799E-36F9-DEBE-7E41-11622233CF3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9460007-77C8-4B7C-B1D8-FD2D1EE3B98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653C685-7B1B-4C1B-8CA6-B8AF7E5F4BA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A2B9140-FDD2-4BCA-A4D7-C39B8D478A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81B2BD9-B807-4A15-8845-8751F3A115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29499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
        <p:nvSpPr>
          <p:cNvPr id="9" name="Content Placeholder 2">
            <a:extLst>
              <a:ext uri="{FF2B5EF4-FFF2-40B4-BE49-F238E27FC236}">
                <a16:creationId xmlns:a16="http://schemas.microsoft.com/office/drawing/2014/main" id="{C05DABF4-033C-8283-C986-BC730DE0D7D2}"/>
              </a:ext>
            </a:extLst>
          </p:cNvPr>
          <p:cNvSpPr>
            <a:spLocks noGrp="1"/>
          </p:cNvSpPr>
          <p:nvPr>
            <p:ph idx="1"/>
          </p:nvPr>
        </p:nvSpPr>
        <p:spPr>
          <a:xfrm>
            <a:off x="838201" y="1825625"/>
            <a:ext cx="1044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Assess the person’s lifestyle to determine the hazards.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Assessed aspects will depend on the needs of the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may be the person’s: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Current living conditions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Relationships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Day-to-day activities</a:t>
            </a:r>
          </a:p>
        </p:txBody>
      </p:sp>
      <p:pic>
        <p:nvPicPr>
          <p:cNvPr id="2" name="Picture 1">
            <a:extLst>
              <a:ext uri="{FF2B5EF4-FFF2-40B4-BE49-F238E27FC236}">
                <a16:creationId xmlns:a16="http://schemas.microsoft.com/office/drawing/2014/main" id="{7D8AE773-35A8-CE43-FDEC-C74BED4F84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D537EB5-75E6-47FD-9D89-6290A08150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DF8ECDA-73B8-4ACD-BD94-9182422EEE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5698746-E215-430D-AE7D-A88F077085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B875AB9-F534-45C3-BB5A-B38D21DD34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7545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assessment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Observing the person and documenting results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Interviewing the person and their family members and </a:t>
            </a:r>
            <a:r>
              <a:rPr lang="en-US" sz="2200" dirty="0" err="1">
                <a:solidFill>
                  <a:schemeClr val="tx1">
                    <a:lumMod val="75000"/>
                    <a:lumOff val="25000"/>
                  </a:schemeClr>
                </a:solidFill>
              </a:rPr>
              <a:t>carers</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Accessing and reviewing the person’s existing records, such as medical history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Consulting the person’s health services provider, such as their physiotherapist or medical doctor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3DF938F6-BEAB-4350-BE6E-A6ADD7D33E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96FCF8A-3B57-4984-A2BE-73C3AF94C6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2DD535A-FE75-4D2B-B021-79C658229F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9870756-5F97-4B41-AC06-9BBE6CD74F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89337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Hazards According to </a:t>
            </a: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role is to report any hazard to prevent incidents in the workplace. Doing so will not only protect you, but it will also protect the client and everyone else.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a:t>
            </a:r>
            <a:r>
              <a:rPr lang="en-US" sz="2200" dirty="0" err="1">
                <a:solidFill>
                  <a:schemeClr val="tx1">
                    <a:lumMod val="75000"/>
                    <a:lumOff val="25000"/>
                  </a:schemeClr>
                </a:solidFill>
              </a:rPr>
              <a:t>organisations</a:t>
            </a:r>
            <a:r>
              <a:rPr lang="en-US" sz="2200" dirty="0">
                <a:solidFill>
                  <a:schemeClr val="tx1">
                    <a:lumMod val="75000"/>
                    <a:lumOff val="25000"/>
                  </a:schemeClr>
                </a:solidFill>
              </a:rPr>
              <a:t> may have different policies for reporting hazards.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may be instances where hazards are reported verbally. In other cases, you would have to submit a written report.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8E1AF4D-5560-4769-BDB0-A3B26BDDC2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D0D19E8-DE16-43EC-AB55-31E6DEF1BE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7AD7E84-52DA-4509-BFB5-9EA0BD6D98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99F12C9-D2B7-412E-AADB-DDEC585559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1208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Hazards According to </a:t>
            </a: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verbal reporting, you might have to consider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26B8756-BB29-4194-B6F6-279B21AB013F}"/>
              </a:ext>
            </a:extLst>
          </p:cNvPr>
          <p:cNvGraphicFramePr/>
          <p:nvPr>
            <p:extLst>
              <p:ext uri="{D42A27DB-BD31-4B8C-83A1-F6EECF244321}">
                <p14:modId xmlns:p14="http://schemas.microsoft.com/office/powerpoint/2010/main" val="768273117"/>
              </p:ext>
            </p:extLst>
          </p:nvPr>
        </p:nvGraphicFramePr>
        <p:xfrm>
          <a:off x="2731500" y="2960484"/>
          <a:ext cx="6728999" cy="2949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13E8001-8AEC-4487-AC3D-7EDC73A061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A8F090E-2AC4-4A14-B8A2-972CF70FD4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6008271-E8E9-410F-A7FE-DB4AA61CBC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850FF6-88EC-4599-A6CB-1925547933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9312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65749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Hazards According to </a:t>
            </a: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Written reports serve as documentation of the hazards identified.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form that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may use is a Hazard Identification report form. This includes details about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3687C8F1-F5A4-40F5-AB17-12FC7D9DBF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26B8756-BB29-4194-B6F6-279B21AB013F}"/>
              </a:ext>
            </a:extLst>
          </p:cNvPr>
          <p:cNvGraphicFramePr/>
          <p:nvPr>
            <p:extLst>
              <p:ext uri="{D42A27DB-BD31-4B8C-83A1-F6EECF244321}">
                <p14:modId xmlns:p14="http://schemas.microsoft.com/office/powerpoint/2010/main" val="1579015951"/>
              </p:ext>
            </p:extLst>
          </p:nvPr>
        </p:nvGraphicFramePr>
        <p:xfrm>
          <a:off x="942313" y="3637280"/>
          <a:ext cx="9982862" cy="229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2D0FAF8-8140-4C08-8A57-9701FA1437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31D4D7B-726F-48D0-89CE-6FC64696A1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45B710E-BADC-4D4C-B79D-0CC8D6819B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3C32693-8944-4885-8392-4B147BCC43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07613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344216"/>
            <a:ext cx="5654675" cy="4169569"/>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3.4</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Identify and Report Variations in a Person’s Physical Condition</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5C9E6210-ED84-F580-A5BE-77BF6A366F58}"/>
              </a:ext>
            </a:extLst>
          </p:cNvPr>
          <p:cNvPicPr>
            <a:picLocks noChangeAspect="1"/>
          </p:cNvPicPr>
          <p:nvPr/>
        </p:nvPicPr>
        <p:blipFill>
          <a:blip r:embed="rId2">
            <a:extLst>
              <a:ext uri="{28A0092B-C50C-407E-A947-70E740481C1C}">
                <a14:useLocalDpi xmlns:a14="http://schemas.microsoft.com/office/drawing/2010/main" val="0"/>
              </a:ext>
            </a:extLst>
          </a:blip>
          <a:srcRect l="712" r="712"/>
          <a:stretch/>
        </p:blipFill>
        <p:spPr>
          <a:xfrm>
            <a:off x="6486525" y="1499711"/>
            <a:ext cx="5705475" cy="3858575"/>
          </a:xfrm>
          <a:prstGeom prst="rect">
            <a:avLst/>
          </a:prstGeom>
        </p:spPr>
      </p:pic>
    </p:spTree>
    <p:extLst>
      <p:ext uri="{BB962C8B-B14F-4D97-AF65-F5344CB8AC3E}">
        <p14:creationId xmlns:p14="http://schemas.microsoft.com/office/powerpoint/2010/main" val="3128783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
        <p:nvSpPr>
          <p:cNvPr id="9" name="Content Placeholder 2">
            <a:extLst>
              <a:ext uri="{FF2B5EF4-FFF2-40B4-BE49-F238E27FC236}">
                <a16:creationId xmlns:a16="http://schemas.microsoft.com/office/drawing/2014/main" id="{69AE7905-9BC4-5142-1B7B-3F1F7942C61D}"/>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Observing changes in a person’s physical condition can alert you of additional care they might need.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Changes to a person’s physical state can point to issues that impact health and wellbeing.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may indicate a developing disease or discomfort that need medical attention.</a:t>
            </a:r>
          </a:p>
        </p:txBody>
      </p:sp>
      <p:pic>
        <p:nvPicPr>
          <p:cNvPr id="2" name="Picture 1">
            <a:extLst>
              <a:ext uri="{FF2B5EF4-FFF2-40B4-BE49-F238E27FC236}">
                <a16:creationId xmlns:a16="http://schemas.microsoft.com/office/drawing/2014/main" id="{61AC2220-30C8-5313-A573-108DDD9FA9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D0FA2C1-7877-442F-9213-94944F0688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06BA081-584F-4DB6-AC43-198371E253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22C603B-9EA5-48DF-BDEF-C3F645F9A11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35F78B1-4D19-4219-A963-D9EB3B2345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77306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976578" y="1253331"/>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monitoring for changes in a person’s physical condition, you can take a look at the following: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Appearance</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Variations in appearance are the easiest to check. These can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A780A92E-3BA4-5770-52C8-B4E92032A6B2}"/>
              </a:ext>
            </a:extLst>
          </p:cNvPr>
          <p:cNvGraphicFramePr/>
          <p:nvPr>
            <p:extLst>
              <p:ext uri="{D42A27DB-BD31-4B8C-83A1-F6EECF244321}">
                <p14:modId xmlns:p14="http://schemas.microsoft.com/office/powerpoint/2010/main" val="3090673872"/>
              </p:ext>
            </p:extLst>
          </p:nvPr>
        </p:nvGraphicFramePr>
        <p:xfrm>
          <a:off x="1266824" y="3429000"/>
          <a:ext cx="9658351" cy="2628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0F41DD5-2C0F-454D-B173-3AC8986EE1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B220033-CFE0-4139-8688-C41B5795CB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098678D-DAFA-4DC2-AF5D-437C227768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6BDBBD9-9615-48B4-90BE-39D37D564D3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402950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615122"/>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monitoring for changes in a person’s physical condition, you can take a look at the following: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Ability</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display a sudden ineptitude to some physical tasks. They may also show the following tell-tale signs: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D62FFA98-0A94-27E4-C9E2-398162446CD0}"/>
              </a:ext>
            </a:extLst>
          </p:cNvPr>
          <p:cNvGraphicFramePr/>
          <p:nvPr>
            <p:extLst>
              <p:ext uri="{D42A27DB-BD31-4B8C-83A1-F6EECF244321}">
                <p14:modId xmlns:p14="http://schemas.microsoft.com/office/powerpoint/2010/main" val="3734612311"/>
              </p:ext>
            </p:extLst>
          </p:nvPr>
        </p:nvGraphicFramePr>
        <p:xfrm>
          <a:off x="1243965" y="4038600"/>
          <a:ext cx="9704070" cy="1927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187070A-C015-4B4C-8D32-E848157955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83F8AE7-27C8-415D-874B-CB57B5EC81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D8D13A8-429D-448C-B535-D0D05468BC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83856C-F499-4B31-B9E1-DDD81B96CAD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154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Complete wellbeing means satisfying the requirements for the different aspects or components identified as follows:</a:t>
            </a:r>
          </a:p>
          <a:p>
            <a:pPr marL="263525"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F3322016-4D36-4489-A831-6F329912C7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06A50E4E-54B0-4B59-AB2C-0C1D981F04E1}"/>
              </a:ext>
            </a:extLst>
          </p:cNvPr>
          <p:cNvGraphicFramePr/>
          <p:nvPr>
            <p:extLst>
              <p:ext uri="{D42A27DB-BD31-4B8C-83A1-F6EECF244321}">
                <p14:modId xmlns:p14="http://schemas.microsoft.com/office/powerpoint/2010/main" val="975918799"/>
              </p:ext>
            </p:extLst>
          </p:nvPr>
        </p:nvGraphicFramePr>
        <p:xfrm>
          <a:off x="966443" y="2718486"/>
          <a:ext cx="9958732" cy="3299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B9C42391-C7A0-49DB-85B3-E5A25AF0A6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3ABB44F-FF2E-4B4D-B83B-3949D0E89B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45B2ECC-C7CF-423F-BE46-BDA66393C5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A52F6F-CB5B-4443-AC49-56A98D45AA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8229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monitoring for changes in a person’s physical condition, you can take a look at the following: </a:t>
            </a:r>
          </a:p>
          <a:p>
            <a:pPr>
              <a:lnSpc>
                <a:spcPct val="114000"/>
              </a:lnSpc>
              <a:spcBef>
                <a:spcPts val="600"/>
              </a:spcBef>
              <a:spcAft>
                <a:spcPts val="600"/>
              </a:spcAft>
              <a:buClr>
                <a:srgbClr val="1C96D3"/>
              </a:buClr>
              <a:buFont typeface="Wingdings" panose="05000000000000000000" pitchFamily="2" charset="2"/>
              <a:buChar char="§"/>
            </a:pPr>
            <a:r>
              <a:rPr lang="en-US" sz="2200" b="1" dirty="0" err="1">
                <a:solidFill>
                  <a:schemeClr val="tx1">
                    <a:lumMod val="75000"/>
                    <a:lumOff val="25000"/>
                  </a:schemeClr>
                </a:solidFill>
              </a:rPr>
              <a:t>Behaviour</a:t>
            </a:r>
            <a:endParaRPr lang="en-US" sz="2200" b="1" dirty="0">
              <a:solidFill>
                <a:schemeClr val="tx1">
                  <a:lumMod val="75000"/>
                  <a:lumOff val="25000"/>
                </a:schemeClr>
              </a:solidFill>
            </a:endParaRP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be able to hide certain physical appearances. They may also exert to mask their affected abilities.</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In these cases, variations in </a:t>
            </a:r>
            <a:r>
              <a:rPr lang="en-US" sz="2200" dirty="0" err="1">
                <a:solidFill>
                  <a:schemeClr val="tx1">
                    <a:lumMod val="75000"/>
                    <a:lumOff val="25000"/>
                  </a:schemeClr>
                </a:solidFill>
              </a:rPr>
              <a:t>behaviour</a:t>
            </a:r>
            <a:r>
              <a:rPr lang="en-US" sz="2200" dirty="0">
                <a:solidFill>
                  <a:schemeClr val="tx1">
                    <a:lumMod val="75000"/>
                    <a:lumOff val="25000"/>
                  </a:schemeClr>
                </a:solidFill>
              </a:rPr>
              <a:t> may come up, which includes: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D73158EC-FB97-46B3-8915-1FFD3281A1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75A50985-2DB0-40B8-9CA2-54729C380E20}"/>
              </a:ext>
            </a:extLst>
          </p:cNvPr>
          <p:cNvGraphicFramePr/>
          <p:nvPr>
            <p:extLst>
              <p:ext uri="{D42A27DB-BD31-4B8C-83A1-F6EECF244321}">
                <p14:modId xmlns:p14="http://schemas.microsoft.com/office/powerpoint/2010/main" val="607837442"/>
              </p:ext>
            </p:extLst>
          </p:nvPr>
        </p:nvGraphicFramePr>
        <p:xfrm>
          <a:off x="1623332" y="4453968"/>
          <a:ext cx="8728982" cy="1897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95AC517-3D50-4583-8F98-AEC7173385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56925AC-11C6-4881-8D47-B93E959F2B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A06487D-0349-4831-9EBC-1F6F595284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A1FD7E9-F568-42FB-B087-EE76E6BA2D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4672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
        <p:nvSpPr>
          <p:cNvPr id="6" name="Content Placeholder 2">
            <a:extLst>
              <a:ext uri="{FF2B5EF4-FFF2-40B4-BE49-F238E27FC236}">
                <a16:creationId xmlns:a16="http://schemas.microsoft.com/office/drawing/2014/main" id="{5E92BBB7-AA2C-9733-E3F2-2580E73C7E35}"/>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monitoring for changes in a person’s physical condition, you can take a look at the following: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Communication</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should communicate any changes or conditions that they have, including:</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Talking about pain or discomfort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Pointing to the painful or aching part of the body.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2" name="Picture 1">
            <a:extLst>
              <a:ext uri="{FF2B5EF4-FFF2-40B4-BE49-F238E27FC236}">
                <a16:creationId xmlns:a16="http://schemas.microsoft.com/office/drawing/2014/main" id="{63339FF7-E885-BE1F-C6FE-1A630AE6E1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013B6A7-106A-4E14-B334-DA55C1B0CC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4E9DD5C-30D9-4B92-93EF-C1EF848795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A6F0667-066C-4FF5-82F9-D31C453226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49E3177-B5B8-4D56-8CCD-D097FF165B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20015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looking at clipboar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357" t="-902" r="-357" b="9949"/>
          <a:stretch/>
        </p:blipFill>
        <p:spPr>
          <a:xfrm>
            <a:off x="959621" y="236225"/>
            <a:ext cx="2769099" cy="6621775"/>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Variations in a Person’s Physical Condition</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should also have the necessary policies and procedures for health monitoring.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then be familiar with the tools and forms you may use.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8403C3C7-84C1-4C68-9156-B4A42A3F2E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7187341-A92E-4D9C-9786-ABB68E61CE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3434A34-7637-44D3-9A6F-45955C247E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C3DB2A-0BFF-4123-994B-041CA2373F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6410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Variations in a Person’s Physical Condition</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health monitoring, you may encounter the following tools and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Progress Notes</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medical records that track the person’s progress. These are usually detailed accounts of a person’s experience.</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help in keeping track of the person’s health to detect signs and symptoms early. They can also help document the improving or worsening condition of the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258BEF09-7264-4EA2-BD14-B18E28D6B2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E53F98B-D7BC-4CA3-94C2-FFD92D0039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1DB18EC-7457-427A-B0F5-9FE4C8C87F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87F128-6B0A-470D-A3EF-F58FDF45C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350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Variations in a Person’s Physical Condition</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health monitoring, you may encounter the following tools and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Incident Reports</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legal documents that you may do immediately after an incident. Incidents are any events that did happen and brought harm to a person.</a:t>
            </a:r>
          </a:p>
          <a:p>
            <a:pPr marL="271463" indent="0">
              <a:lnSpc>
                <a:spcPct val="114000"/>
              </a:lnSpc>
              <a:spcBef>
                <a:spcPts val="600"/>
              </a:spcBef>
              <a:spcAft>
                <a:spcPts val="600"/>
              </a:spcAft>
              <a:buClr>
                <a:srgbClr val="1C96D3"/>
              </a:buClr>
              <a:buNone/>
            </a:pPr>
            <a:r>
              <a:rPr lang="en-US" sz="2200" dirty="0">
                <a:solidFill>
                  <a:schemeClr val="tx1">
                    <a:lumMod val="75000"/>
                    <a:lumOff val="25000"/>
                  </a:schemeClr>
                </a:solidFill>
              </a:rPr>
              <a:t>Incident reports contain the full details of the event. The details are helpful for both medical and legal use.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4E0E5E3-C566-4843-B40B-796AA6B45B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2C5D823-E1DA-413B-AE03-0DC439A8B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9BC097F-BAB1-4FC0-8692-85019EF81A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CC24D00-9FF9-40AD-80AE-5625C48B01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0825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60068"/>
            <a:ext cx="5654675" cy="513786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3.5</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Recognise and Report Physical Indications that May Affect the Person’s Wellbeing</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CB061A9E-9E1C-9261-1486-CFC011A59299}"/>
              </a:ext>
            </a:extLst>
          </p:cNvPr>
          <p:cNvPicPr>
            <a:picLocks noChangeAspect="1"/>
          </p:cNvPicPr>
          <p:nvPr/>
        </p:nvPicPr>
        <p:blipFill>
          <a:blip r:embed="rId2">
            <a:extLst>
              <a:ext uri="{28A0092B-C50C-407E-A947-70E740481C1C}">
                <a14:useLocalDpi xmlns:a14="http://schemas.microsoft.com/office/drawing/2010/main" val="0"/>
              </a:ext>
            </a:extLst>
          </a:blip>
          <a:srcRect l="712" r="712"/>
          <a:stretch/>
        </p:blipFill>
        <p:spPr>
          <a:xfrm>
            <a:off x="6486525" y="1655209"/>
            <a:ext cx="5705475" cy="3858575"/>
          </a:xfrm>
          <a:prstGeom prst="rect">
            <a:avLst/>
          </a:prstGeom>
        </p:spPr>
      </p:pic>
    </p:spTree>
    <p:extLst>
      <p:ext uri="{BB962C8B-B14F-4D97-AF65-F5344CB8AC3E}">
        <p14:creationId xmlns:p14="http://schemas.microsoft.com/office/powerpoint/2010/main" val="1955433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person’s physical situation may refer to any circumstance that affects them physically. These circumstances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Any mobility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Any injuries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Effects of illnesses, such as being in pain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Environments that do not meet the person’s needs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0604E4E2-721B-4C0E-8F7B-BB6CA1B515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C876CE1-EC03-448D-97D9-7FA1DA137A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0414E2E-D205-4E0A-89A8-0D7DD1F56F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068602-6B7C-4594-BB2C-6183A755B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76186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physical situations that affect the person’s wellbeing: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2FE87279-4EC5-4E51-988C-D39420FBC9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E9DAACAF-55DC-4063-85D9-A0AB86DE3F9D}"/>
              </a:ext>
            </a:extLst>
          </p:cNvPr>
          <p:cNvGraphicFramePr/>
          <p:nvPr>
            <p:extLst>
              <p:ext uri="{D42A27DB-BD31-4B8C-83A1-F6EECF244321}">
                <p14:modId xmlns:p14="http://schemas.microsoft.com/office/powerpoint/2010/main" val="885965706"/>
              </p:ext>
            </p:extLst>
          </p:nvPr>
        </p:nvGraphicFramePr>
        <p:xfrm>
          <a:off x="952499" y="2571931"/>
          <a:ext cx="9972675" cy="3245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7B6035D-8694-4FF3-BF5A-3327F06094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BC4CF8F-8428-4460-8C0C-8CD573C673D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13D9D1B-FC43-4385-91D0-E2A3704C75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862ADF8-84C6-4F3C-B673-47A9170EDD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8672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if a Person’s Situation Affects Their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approaches you can try when </a:t>
            </a:r>
            <a:r>
              <a:rPr lang="en-US" sz="2200" dirty="0" err="1">
                <a:solidFill>
                  <a:schemeClr val="tx1">
                    <a:lumMod val="75000"/>
                    <a:lumOff val="25000"/>
                  </a:schemeClr>
                </a:solidFill>
              </a:rPr>
              <a:t>recognising</a:t>
            </a:r>
            <a:r>
              <a:rPr lang="en-US" sz="2200" dirty="0">
                <a:solidFill>
                  <a:schemeClr val="tx1">
                    <a:lumMod val="75000"/>
                    <a:lumOff val="25000"/>
                  </a:schemeClr>
                </a:solidFill>
              </a:rPr>
              <a:t> if the person’s wellbeing is affected by their situation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Observation</a:t>
            </a:r>
            <a:endParaRPr lang="en-US" sz="2200" dirty="0">
              <a:solidFill>
                <a:schemeClr val="tx1">
                  <a:lumMod val="75000"/>
                  <a:lumOff val="25000"/>
                </a:schemeClr>
              </a:solidFill>
            </a:endParaRPr>
          </a:p>
          <a:p>
            <a:pPr marL="270000" indent="0">
              <a:lnSpc>
                <a:spcPct val="114000"/>
              </a:lnSpc>
              <a:spcBef>
                <a:spcPts val="600"/>
              </a:spcBef>
              <a:spcAft>
                <a:spcPts val="600"/>
              </a:spcAft>
              <a:buClr>
                <a:srgbClr val="1C96D3"/>
              </a:buClr>
              <a:buNone/>
            </a:pPr>
            <a:r>
              <a:rPr lang="en-US" sz="2200" dirty="0">
                <a:solidFill>
                  <a:schemeClr val="tx1">
                    <a:lumMod val="75000"/>
                    <a:lumOff val="25000"/>
                  </a:schemeClr>
                </a:solidFill>
              </a:rPr>
              <a:t>Observe how the person takes part in different activities. If something feels different from their usual </a:t>
            </a:r>
            <a:r>
              <a:rPr lang="en-US" sz="2200" dirty="0" err="1">
                <a:solidFill>
                  <a:schemeClr val="tx1">
                    <a:lumMod val="75000"/>
                    <a:lumOff val="25000"/>
                  </a:schemeClr>
                </a:solidFill>
              </a:rPr>
              <a:t>behaviour</a:t>
            </a:r>
            <a:r>
              <a:rPr lang="en-US" sz="2200" dirty="0">
                <a:solidFill>
                  <a:schemeClr val="tx1">
                    <a:lumMod val="75000"/>
                    <a:lumOff val="25000"/>
                  </a:schemeClr>
                </a:solidFill>
              </a:rPr>
              <a:t>, look into why this is so. </a:t>
            </a: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Communication</a:t>
            </a:r>
          </a:p>
          <a:p>
            <a:pPr marL="270000" indent="0">
              <a:lnSpc>
                <a:spcPct val="114000"/>
              </a:lnSpc>
              <a:spcBef>
                <a:spcPts val="600"/>
              </a:spcBef>
              <a:spcAft>
                <a:spcPts val="600"/>
              </a:spcAft>
              <a:buClr>
                <a:srgbClr val="1C96D3"/>
              </a:buClr>
              <a:buNone/>
            </a:pPr>
            <a:r>
              <a:rPr lang="en-US" sz="2200" dirty="0">
                <a:solidFill>
                  <a:schemeClr val="tx1">
                    <a:lumMod val="75000"/>
                    <a:lumOff val="25000"/>
                  </a:schemeClr>
                </a:solidFill>
              </a:rPr>
              <a:t>Ask the person how they feel and what situation makes them feel that way.</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916EE4B-F0BF-45FF-BFE4-A6F51208EF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8F3ECB2-7CC3-4BCC-B4B4-8DDAD5EA93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AB85B36-4EFF-4939-BED4-12467AFF30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17F2DAF-8F5F-43E3-B182-E99BD2FF7E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73824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if a Person’s Situation Affects Their Wellbeing </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for reporting anything that affects a person’s wellbeing usually revolve around: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72D8F516-A7B8-90C1-DF9C-6E8E1E7C65DE}"/>
              </a:ext>
            </a:extLst>
          </p:cNvPr>
          <p:cNvGraphicFramePr/>
          <p:nvPr>
            <p:extLst>
              <p:ext uri="{D42A27DB-BD31-4B8C-83A1-F6EECF244321}">
                <p14:modId xmlns:p14="http://schemas.microsoft.com/office/powerpoint/2010/main" val="2730277942"/>
              </p:ext>
            </p:extLst>
          </p:nvPr>
        </p:nvGraphicFramePr>
        <p:xfrm>
          <a:off x="995680" y="3291841"/>
          <a:ext cx="9763760" cy="275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A189D5A-9CFE-43E5-9052-F52B4C18ED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19D9F5D-F3B0-49EF-BEEA-7451EE9E0F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8C53F5B-6757-4DE2-A134-44EC69164F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FF0E996-13C2-425F-9AE1-B7AD81BB93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9161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354013" indent="-342900">
              <a:lnSpc>
                <a:spcPct val="114000"/>
              </a:lnSpc>
              <a:spcBef>
                <a:spcPts val="600"/>
              </a:spcBef>
              <a:spcAft>
                <a:spcPts val="600"/>
              </a:spcAft>
              <a:buClr>
                <a:srgbClr val="1C96D3"/>
              </a:buClr>
              <a:buNone/>
            </a:pPr>
            <a:r>
              <a:rPr lang="en-US" sz="2200" b="1" dirty="0">
                <a:solidFill>
                  <a:schemeClr val="tx1">
                    <a:lumMod val="75000"/>
                    <a:lumOff val="25000"/>
                  </a:schemeClr>
                </a:solidFill>
              </a:rPr>
              <a:t>Physical Wellbeing</a:t>
            </a:r>
          </a:p>
          <a:p>
            <a:pPr marL="0" indent="11113">
              <a:lnSpc>
                <a:spcPct val="114000"/>
              </a:lnSpc>
              <a:spcBef>
                <a:spcPts val="600"/>
              </a:spcBef>
              <a:spcAft>
                <a:spcPts val="600"/>
              </a:spcAft>
              <a:buClr>
                <a:srgbClr val="1C96D3"/>
              </a:buClr>
              <a:buNone/>
            </a:pPr>
            <a:r>
              <a:rPr lang="en-US" sz="2200" dirty="0">
                <a:solidFill>
                  <a:schemeClr val="tx1">
                    <a:lumMod val="75000"/>
                    <a:lumOff val="25000"/>
                  </a:schemeClr>
                </a:solidFill>
              </a:rPr>
              <a:t>It is the state of a person according to their physical health that may involve:</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Free of or being able to manage any health conditions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care of the body by making positive choices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do daily activities without undue fatigue.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28E44F6A-FCD4-ACAB-71F9-F555F51143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B801698-623C-45EC-84FE-F34957D988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BDCA882-4E4C-42B9-ADD7-F18A6D5D6B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1DC7545-43B9-4BBD-A8C5-0D2AF5C32F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ED9DB78-E751-485F-882D-98E8E28CDB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7554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if a Person’s Situation Affects Their Wellbeing </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Organisations</a:t>
            </a:r>
            <a:r>
              <a:rPr lang="en-US" sz="2200" dirty="0">
                <a:solidFill>
                  <a:schemeClr val="tx1">
                    <a:lumMod val="75000"/>
                    <a:lumOff val="25000"/>
                  </a:schemeClr>
                </a:solidFill>
              </a:rPr>
              <a:t> may have their own templates for reporting.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 following are the things you can include in your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indicators observed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physical situation that affected their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Something that the person said about their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Relevant observations that family/</a:t>
            </a:r>
            <a:r>
              <a:rPr lang="en-US" sz="2200" dirty="0" err="1">
                <a:solidFill>
                  <a:schemeClr val="tx1">
                    <a:lumMod val="75000"/>
                    <a:lumOff val="25000"/>
                  </a:schemeClr>
                </a:solidFill>
              </a:rPr>
              <a:t>carer</a:t>
            </a:r>
            <a:r>
              <a:rPr lang="en-US" sz="2200" dirty="0">
                <a:solidFill>
                  <a:schemeClr val="tx1">
                    <a:lumMod val="75000"/>
                    <a:lumOff val="25000"/>
                  </a:schemeClr>
                </a:solidFill>
              </a:rPr>
              <a:t> shared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Action items to help the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DBD1145-F6C7-426D-BD7C-8016B3115B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34454E3-1EE7-4A02-9029-535747B07E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769C749-A7CA-4843-AA34-62783B90F1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E145A5F-7F09-47F5-BD72-287CBBFC98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25046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65146"/>
            <a:ext cx="5654675" cy="512770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3.6</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err="1">
                <a:solidFill>
                  <a:schemeClr val="tx1">
                    <a:lumMod val="50000"/>
                    <a:lumOff val="50000"/>
                  </a:schemeClr>
                </a:solidFill>
                <a:latin typeface="Arial" panose="020B0604020202020204" pitchFamily="34" charset="0"/>
                <a:cs typeface="Arial" panose="020B0604020202020204" pitchFamily="34" charset="0"/>
              </a:rPr>
              <a:t>Recognise</a:t>
            </a:r>
            <a:r>
              <a:rPr lang="en-US" sz="5400" b="1" dirty="0">
                <a:solidFill>
                  <a:schemeClr val="tx1">
                    <a:lumMod val="50000"/>
                    <a:lumOff val="50000"/>
                  </a:schemeClr>
                </a:solidFill>
                <a:latin typeface="Arial" panose="020B0604020202020204" pitchFamily="34" charset="0"/>
                <a:cs typeface="Arial" panose="020B0604020202020204" pitchFamily="34" charset="0"/>
              </a:rPr>
              <a:t> and Report Physical Health Situations Beyond Scope of </a:t>
            </a:r>
            <a:r>
              <a:rPr lang="en-US" sz="5400" b="1">
                <a:solidFill>
                  <a:schemeClr val="tx1">
                    <a:lumMod val="50000"/>
                    <a:lumOff val="50000"/>
                  </a:schemeClr>
                </a:solidFill>
                <a:latin typeface="Arial" panose="020B0604020202020204" pitchFamily="34" charset="0"/>
                <a:cs typeface="Arial" panose="020B0604020202020204" pitchFamily="34" charset="0"/>
              </a:rPr>
              <a:t>Your Role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3" name="Graphic 4">
            <a:extLst>
              <a:ext uri="{FF2B5EF4-FFF2-40B4-BE49-F238E27FC236}">
                <a16:creationId xmlns:a16="http://schemas.microsoft.com/office/drawing/2014/main" id="{85A264BF-FF42-C4E3-6EC8-0E4985B5DCF7}"/>
              </a:ext>
            </a:extLst>
          </p:cNvPr>
          <p:cNvPicPr>
            <a:picLocks noChangeAspect="1"/>
          </p:cNvPicPr>
          <p:nvPr/>
        </p:nvPicPr>
        <p:blipFill>
          <a:blip r:embed="rId2">
            <a:extLst>
              <a:ext uri="{28A0092B-C50C-407E-A947-70E740481C1C}">
                <a14:useLocalDpi xmlns:a14="http://schemas.microsoft.com/office/drawing/2010/main" val="0"/>
              </a:ext>
            </a:extLst>
          </a:blip>
          <a:srcRect l="698" r="698"/>
          <a:stretch/>
        </p:blipFill>
        <p:spPr>
          <a:xfrm>
            <a:off x="6486525" y="1499712"/>
            <a:ext cx="5705475" cy="3858575"/>
          </a:xfrm>
          <a:prstGeom prst="rect">
            <a:avLst/>
          </a:prstGeom>
        </p:spPr>
      </p:pic>
    </p:spTree>
    <p:extLst>
      <p:ext uri="{BB962C8B-B14F-4D97-AF65-F5344CB8AC3E}">
        <p14:creationId xmlns:p14="http://schemas.microsoft.com/office/powerpoint/2010/main" val="2539299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physical health situations will need a professional response.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Learn to identify signs of these situations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Always remember that you have limited responsibilities in responding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the proper training to have a reporting role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47007589-374A-40BD-91FC-99C26D01C8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5C9F87D-14C2-4F5A-B233-6BF00803EC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F8AE3CB-933E-425A-88C5-D41CD0A572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7140553-AABD-4F8F-B10A-731CDD38AC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F96846-C485-402E-B145-C1FFB97D67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67465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Physical Health Situations Beyond Your Role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the common health problems to look out for:</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6" name="Diagram 5">
            <a:extLst>
              <a:ext uri="{FF2B5EF4-FFF2-40B4-BE49-F238E27FC236}">
                <a16:creationId xmlns:a16="http://schemas.microsoft.com/office/drawing/2014/main" id="{D8E17B80-8B5C-5540-1371-56BEEF265992}"/>
              </a:ext>
            </a:extLst>
          </p:cNvPr>
          <p:cNvGraphicFramePr/>
          <p:nvPr>
            <p:extLst>
              <p:ext uri="{D42A27DB-BD31-4B8C-83A1-F6EECF244321}">
                <p14:modId xmlns:p14="http://schemas.microsoft.com/office/powerpoint/2010/main" val="2998729440"/>
              </p:ext>
            </p:extLst>
          </p:nvPr>
        </p:nvGraphicFramePr>
        <p:xfrm>
          <a:off x="944879" y="2937510"/>
          <a:ext cx="9980296"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42EA19F-F752-4530-8F39-E975443CD9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3035B15-C804-4AAA-8BF3-EA3EDF645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2BA023E-1CDE-43F0-82B1-705013DB65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256526F-7A84-40E2-9E1E-958C06A287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43238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the common health problems to look out for:</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6" name="Diagram 5">
            <a:extLst>
              <a:ext uri="{FF2B5EF4-FFF2-40B4-BE49-F238E27FC236}">
                <a16:creationId xmlns:a16="http://schemas.microsoft.com/office/drawing/2014/main" id="{D8E17B80-8B5C-5540-1371-56BEEF265992}"/>
              </a:ext>
            </a:extLst>
          </p:cNvPr>
          <p:cNvGraphicFramePr/>
          <p:nvPr>
            <p:extLst>
              <p:ext uri="{D42A27DB-BD31-4B8C-83A1-F6EECF244321}">
                <p14:modId xmlns:p14="http://schemas.microsoft.com/office/powerpoint/2010/main" val="615638850"/>
              </p:ext>
            </p:extLst>
          </p:nvPr>
        </p:nvGraphicFramePr>
        <p:xfrm>
          <a:off x="891539" y="2646627"/>
          <a:ext cx="9980296"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476E0FA-1E1E-42C7-B02A-44274CBEA6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7FA99F3-B600-4F54-8A26-1A68061193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2846F78-0106-4D95-BFC5-7AFD8F79FB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819E83F-0D37-4732-8C4F-46DC99975BF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187286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may </a:t>
            </a:r>
            <a:r>
              <a:rPr lang="en-US" sz="2200" dirty="0" err="1">
                <a:solidFill>
                  <a:schemeClr val="tx1">
                    <a:lumMod val="75000"/>
                    <a:lumOff val="25000"/>
                  </a:schemeClr>
                </a:solidFill>
              </a:rPr>
              <a:t>categorise</a:t>
            </a:r>
            <a:r>
              <a:rPr lang="en-US" sz="2200" dirty="0">
                <a:solidFill>
                  <a:schemeClr val="tx1">
                    <a:lumMod val="75000"/>
                    <a:lumOff val="25000"/>
                  </a:schemeClr>
                </a:solidFill>
              </a:rPr>
              <a:t> health situations as: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Emergency</a:t>
            </a:r>
            <a:r>
              <a:rPr lang="en-US" sz="2200" dirty="0">
                <a:solidFill>
                  <a:schemeClr val="tx1">
                    <a:lumMod val="75000"/>
                    <a:lumOff val="25000"/>
                  </a:schemeClr>
                </a:solidFill>
              </a:rPr>
              <a:t> – a situation which requires immediate medical attention</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Non-emergency</a:t>
            </a:r>
            <a:r>
              <a:rPr lang="en-US" sz="2200" dirty="0">
                <a:solidFill>
                  <a:schemeClr val="tx1">
                    <a:lumMod val="75000"/>
                    <a:lumOff val="25000"/>
                  </a:schemeClr>
                </a:solidFill>
              </a:rPr>
              <a:t> – a situation which may need medication or medical advice as soon as possible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emergencies situations,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familiar with your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that they usually involve calling 000</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9691809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ramedic carrying a stretcher">
            <a:extLst>
              <a:ext uri="{FF2B5EF4-FFF2-40B4-BE49-F238E27FC236}">
                <a16:creationId xmlns:a16="http://schemas.microsoft.com/office/drawing/2014/main" id="{31A68EF0-CF5C-427C-82A2-34FDB51F326D}"/>
              </a:ext>
            </a:extLst>
          </p:cNvPr>
          <p:cNvPicPr>
            <a:picLocks noChangeAspect="1"/>
          </p:cNvPicPr>
          <p:nvPr/>
        </p:nvPicPr>
        <p:blipFill>
          <a:blip r:embed="rId2">
            <a:extLst>
              <a:ext uri="{28A0092B-C50C-407E-A947-70E740481C1C}">
                <a14:useLocalDpi xmlns:a14="http://schemas.microsoft.com/office/drawing/2010/main" val="0"/>
              </a:ext>
            </a:extLst>
          </a:blip>
          <a:srcRect l="12883" r="12883"/>
          <a:stretch/>
        </p:blipFill>
        <p:spPr>
          <a:xfrm>
            <a:off x="4559300" y="1"/>
            <a:ext cx="7632700" cy="6857999"/>
          </a:xfrm>
          <a:prstGeom prst="rect">
            <a:avLst/>
          </a:prstGeom>
        </p:spPr>
      </p:pic>
      <p:sp>
        <p:nvSpPr>
          <p:cNvPr id="7" name="Rectangle 6">
            <a:extLst>
              <a:ext uri="{FF2B5EF4-FFF2-40B4-BE49-F238E27FC236}">
                <a16:creationId xmlns:a16="http://schemas.microsoft.com/office/drawing/2014/main" id="{A3A205F4-9CB4-4D41-A76B-FB9C4A0A5F06}"/>
              </a:ext>
            </a:extLst>
          </p:cNvPr>
          <p:cNvSpPr/>
          <p:nvPr/>
        </p:nvSpPr>
        <p:spPr>
          <a:xfrm>
            <a:off x="4229099" y="0"/>
            <a:ext cx="5393871"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such cases, someone must call the attention of the professional immediately.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only administer intervention or response if: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are trained, qualified and certified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are capable at that very moment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much as possible, professionals must handle emergencies.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1862602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non-emergency situations, early detection and reporting are more important.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situations are usually for health problems that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Acute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need to administer medication, make sure that you are qualified.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should explicitly identify you.</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Otherwise, seek the help of anyone identified and qualified to administer the medicine.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157BED12-EA22-45BF-98CE-206AF584E8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D4F414A-0451-400B-A763-976443873C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D93BA68-54E4-465A-851A-9CDA629ECA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DA970F1-D28F-4185-B1D0-A963F936B7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3377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Physical Health Situations Beyond Your Role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have to report to the following personnel for detected health situations: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medical personnel available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person's assigned medical professional</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6" name="Picture 5">
            <a:extLst>
              <a:ext uri="{FF2B5EF4-FFF2-40B4-BE49-F238E27FC236}">
                <a16:creationId xmlns:a16="http://schemas.microsoft.com/office/drawing/2014/main" id="{FA3F78A6-57EB-4BC3-ABD2-886AEC55D2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CC759DA-D83B-4362-8E2D-A193C7EBBF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7CF5AC0-A3BD-4E03-A156-EC04659E19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D898EEC-708A-47F8-9759-159E0C5AA1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30831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Like reporting other observations, you must know the answer to the following questions: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graphicFrame>
        <p:nvGraphicFramePr>
          <p:cNvPr id="2" name="Diagram 1">
            <a:extLst>
              <a:ext uri="{FF2B5EF4-FFF2-40B4-BE49-F238E27FC236}">
                <a16:creationId xmlns:a16="http://schemas.microsoft.com/office/drawing/2014/main" id="{5AA89803-016A-0AC6-AFEF-F88DE7FC5BEC}"/>
              </a:ext>
            </a:extLst>
          </p:cNvPr>
          <p:cNvGraphicFramePr/>
          <p:nvPr>
            <p:extLst>
              <p:ext uri="{D42A27DB-BD31-4B8C-83A1-F6EECF244321}">
                <p14:modId xmlns:p14="http://schemas.microsoft.com/office/powerpoint/2010/main" val="2851750948"/>
              </p:ext>
            </p:extLst>
          </p:nvPr>
        </p:nvGraphicFramePr>
        <p:xfrm>
          <a:off x="944879" y="2763521"/>
          <a:ext cx="9980519" cy="331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13C0D599-F379-D394-1A3B-31CC29B2986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A53B022-2307-4D87-9316-FD0E9AC87F6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3E4AD84-5BB7-4FA4-92D5-1D3ECECA5B4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1BD326C-DB73-4B84-BD5D-27638514FE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C62714-9648-4604-B16E-AFF960BA475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02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265113" indent="-265113">
              <a:lnSpc>
                <a:spcPct val="114000"/>
              </a:lnSpc>
              <a:spcBef>
                <a:spcPts val="600"/>
              </a:spcBef>
              <a:spcAft>
                <a:spcPts val="600"/>
              </a:spcAft>
              <a:buClr>
                <a:srgbClr val="1C96D3"/>
              </a:buClr>
              <a:buNone/>
            </a:pPr>
            <a:r>
              <a:rPr lang="en-US" sz="2200" b="1" dirty="0">
                <a:solidFill>
                  <a:schemeClr val="tx1">
                    <a:lumMod val="75000"/>
                    <a:lumOff val="25000"/>
                  </a:schemeClr>
                </a:solidFill>
              </a:rPr>
              <a:t>Basic Requirements for Good Health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be healthy requires a holistic approach to taking care of the body.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person should satisfy the following aspects: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Nutrition and Hydration</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Exercise</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Hygiene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2" name="Picture 1">
            <a:extLst>
              <a:ext uri="{FF2B5EF4-FFF2-40B4-BE49-F238E27FC236}">
                <a16:creationId xmlns:a16="http://schemas.microsoft.com/office/drawing/2014/main" id="{539D0BF7-C392-23DB-3708-A150BDD6FC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46BDB60-6730-4B49-A0DE-117DE9BAD4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FBAFC81-DA31-413C-90DF-90DC094D43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1202CDF-A104-41F0-A607-A315FC0C25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15BA1A-EAE7-4205-94C7-CEF46CFA4E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057885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ack of colorful files">
            <a:extLst>
              <a:ext uri="{FF2B5EF4-FFF2-40B4-BE49-F238E27FC236}">
                <a16:creationId xmlns:a16="http://schemas.microsoft.com/office/drawing/2014/main" id="{264EC054-D392-4449-A45B-8B45263F591D}"/>
              </a:ext>
            </a:extLst>
          </p:cNvPr>
          <p:cNvPicPr>
            <a:picLocks noChangeAspect="1"/>
          </p:cNvPicPr>
          <p:nvPr/>
        </p:nvPicPr>
        <p:blipFill rotWithShape="1">
          <a:blip r:embed="rId2">
            <a:extLst>
              <a:ext uri="{28A0092B-C50C-407E-A947-70E740481C1C}">
                <a14:useLocalDpi xmlns:a14="http://schemas.microsoft.com/office/drawing/2010/main" val="0"/>
              </a:ext>
            </a:extLst>
          </a:blip>
          <a:srcRect l="8385" r="29011"/>
          <a:stretch/>
        </p:blipFill>
        <p:spPr>
          <a:xfrm>
            <a:off x="4559300" y="1"/>
            <a:ext cx="7632700" cy="6857999"/>
          </a:xfrm>
          <a:prstGeom prst="rect">
            <a:avLst/>
          </a:prstGeom>
        </p:spPr>
      </p:pic>
      <p:sp>
        <p:nvSpPr>
          <p:cNvPr id="4" name="Rectangle 3">
            <a:extLst>
              <a:ext uri="{FF2B5EF4-FFF2-40B4-BE49-F238E27FC236}">
                <a16:creationId xmlns:a16="http://schemas.microsoft.com/office/drawing/2014/main" id="{4946EC10-3036-CB04-9EC0-AD5A4C98EBAF}"/>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be ready with all available information that you may need to forward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Progress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Incident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records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Medication history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prompt and proper response may be a difference-maker.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21658910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Recognise and support individual differences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Promote independence</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Support physical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social, emotional and psychological wellbeing</a:t>
            </a: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32162099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23A1AF36-8494-4ADB-ACDD-2124907FC0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C806E926-E0E4-4A52-AA62-BD69CE8630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24DD8FF-2E13-4620-88A2-49DEB7998F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371941-87B2-4484-8B08-462F52F73A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6041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DD7B4A0-2107-4146-9A72-E810CC0A23D1}"/>
              </a:ext>
            </a:extLst>
          </p:cNvPr>
          <p:cNvPicPr>
            <a:picLocks noChangeAspect="1"/>
          </p:cNvPicPr>
          <p:nvPr/>
        </p:nvPicPr>
        <p:blipFill>
          <a:blip r:embed="rId2">
            <a:extLst>
              <a:ext uri="{28A0092B-C50C-407E-A947-70E740481C1C}">
                <a14:useLocalDpi xmlns:a14="http://schemas.microsoft.com/office/drawing/2010/main" val="0"/>
              </a:ext>
            </a:extLst>
          </a:blip>
          <a:srcRect l="12806" r="12806"/>
          <a:stretch/>
        </p:blipFill>
        <p:spPr>
          <a:xfrm>
            <a:off x="4559300" y="1"/>
            <a:ext cx="7632700" cy="6857999"/>
          </a:xfrm>
          <a:prstGeom prst="rect">
            <a:avLst/>
          </a:prstGeom>
        </p:spPr>
      </p:pic>
      <p:sp>
        <p:nvSpPr>
          <p:cNvPr id="2" name="Rectangle 1">
            <a:extLst>
              <a:ext uri="{FF2B5EF4-FFF2-40B4-BE49-F238E27FC236}">
                <a16:creationId xmlns:a16="http://schemas.microsoft.com/office/drawing/2014/main" id="{A0C2CE5D-6975-0D70-CD26-EE1B56D244E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be healthy requires a holistic approach to taking care of the body.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healthy person should satisfy the following aspects: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Lifestyle</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Oral Health</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Mental health</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spTree>
    <p:extLst>
      <p:ext uri="{BB962C8B-B14F-4D97-AF65-F5344CB8AC3E}">
        <p14:creationId xmlns:p14="http://schemas.microsoft.com/office/powerpoint/2010/main" val="204622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third stage in supporting independence and wellbeing is through supporting physical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to support physical wellbeing,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and encourage daily living habits that contribute to a healthy lifestyle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and assist the person in maintaining a safe and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hazards and report according to organizational policies and procedures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Support Physical Wellbeing</a:t>
            </a:r>
            <a:endParaRPr lang="en-PH" sz="1050" i="1" dirty="0"/>
          </a:p>
        </p:txBody>
      </p:sp>
      <p:pic>
        <p:nvPicPr>
          <p:cNvPr id="8" name="Picture 7">
            <a:extLst>
              <a:ext uri="{FF2B5EF4-FFF2-40B4-BE49-F238E27FC236}">
                <a16:creationId xmlns:a16="http://schemas.microsoft.com/office/drawing/2014/main" id="{117F81E4-3FC8-4ACC-A4DA-D0B8858E61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8450CB6-B906-426D-B270-1E57CBA031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3F6767E-DD5A-4630-892E-F95FFC1AE5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2F59C3A-0C49-4E7C-A41E-5DDBD119F5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C1A5890-85B9-4E48-9CDA-213195955B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701971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64EA72-4D36-4532-8BFC-0DB6A17554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DFF376-D503-4451-98A5-28499D684D0B}">
  <ds:schemaRefs>
    <ds:schemaRef ds:uri="http://schemas.openxmlformats.org/package/2006/metadata/core-properties"/>
    <ds:schemaRef ds:uri="http://schemas.microsoft.com/sharepoint/v3"/>
    <ds:schemaRef ds:uri="http://www.w3.org/XML/1998/namespace"/>
    <ds:schemaRef ds:uri="http://purl.org/dc/elements/1.1/"/>
    <ds:schemaRef ds:uri="http://schemas.microsoft.com/office/2006/metadata/properties"/>
    <ds:schemaRef ds:uri="http://schemas.microsoft.com/office/2006/documentManagement/types"/>
    <ds:schemaRef ds:uri="http://purl.org/dc/terms/"/>
    <ds:schemaRef ds:uri="http://schemas.microsoft.com/office/infopath/2007/PartnerControls"/>
    <ds:schemaRef ds:uri="9070b689-7605-479f-8804-a59ee445c744"/>
    <ds:schemaRef ds:uri="6cecd733-34d5-425b-8041-9161b6f347cb"/>
    <ds:schemaRef ds:uri="http://purl.org/dc/dcmitype/"/>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3347</TotalTime>
  <Words>3282</Words>
  <Application>Microsoft Office PowerPoint</Application>
  <PresentationFormat>Widescreen</PresentationFormat>
  <Paragraphs>443</Paragraphs>
  <Slides>72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Courier New</vt:lpstr>
      <vt:lpstr>Wingdings</vt:lpstr>
      <vt:lpstr>Office Theme</vt:lpstr>
      <vt:lpstr>Support Physical Wellbeing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 Promote and Encourage Daily Living Habits That Contribute to Healthy Lifestyle</vt:lpstr>
      <vt:lpstr>PowerPoint Presentation</vt:lpstr>
      <vt:lpstr>PowerPoint Presentation</vt:lpstr>
      <vt:lpstr>PowerPoint Presentation</vt:lpstr>
      <vt:lpstr>PowerPoint Presentation</vt:lpstr>
      <vt:lpstr>PowerPoint Presentation</vt:lpstr>
      <vt:lpstr>PowerPoint Presentation</vt:lpstr>
      <vt:lpstr>3.2 Support and Assist the Person to Maintain a Safe and Healthy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 Recognise Hazards and Report According to Organisational Policies and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3.4 Identify and Report Variations in a Person’s Physical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 Recognise and Report Physical Indications that May Affect the Person’s Wellbeing</vt:lpstr>
      <vt:lpstr>PowerPoint Presentation</vt:lpstr>
      <vt:lpstr>PowerPoint Presentation</vt:lpstr>
      <vt:lpstr>PowerPoint Presentation</vt:lpstr>
      <vt:lpstr>PowerPoint Presentation</vt:lpstr>
      <vt:lpstr>PowerPoint Presentation</vt:lpstr>
      <vt:lpstr>3.6 Recognise and Report Physical Health Situations Beyond Scope of Your Role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754</cp:revision>
  <dcterms:created xsi:type="dcterms:W3CDTF">2020-09-30T05:05:23Z</dcterms:created>
  <dcterms:modified xsi:type="dcterms:W3CDTF">2023-12-12T06:01:28Z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2022-12-22T01:37:14Z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2347e52f-3fd8-4c8e-b364-855e880f04bd</vt:lpwstr>
  </property>
  <property fmtid="{D5CDD505-2E9C-101B-9397-08002B2CF9AE}" pid="10" name="MSIP_Label_c1019aa4-092a-489f-a93b-50ae2bbd82bd_ContentBits">
    <vt:lpwstr>0</vt:lpwstr>
  </property>
  <property fmtid="{D5CDD505-2E9C-101B-9397-08002B2CF9AE}" pid="11" name="Order">
    <vt:lpwstr>95037000.0000000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